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8" r:id="rId4"/>
  </p:sldMasterIdLst>
  <p:notesMasterIdLst>
    <p:notesMasterId r:id="rId26"/>
  </p:notesMasterIdLst>
  <p:sldIdLst>
    <p:sldId id="256" r:id="rId5"/>
    <p:sldId id="309" r:id="rId6"/>
    <p:sldId id="308" r:id="rId7"/>
    <p:sldId id="288" r:id="rId8"/>
    <p:sldId id="290" r:id="rId9"/>
    <p:sldId id="296" r:id="rId10"/>
    <p:sldId id="258" r:id="rId11"/>
    <p:sldId id="301" r:id="rId12"/>
    <p:sldId id="310" r:id="rId13"/>
    <p:sldId id="284" r:id="rId14"/>
    <p:sldId id="307" r:id="rId15"/>
    <p:sldId id="302" r:id="rId16"/>
    <p:sldId id="298" r:id="rId17"/>
    <p:sldId id="303" r:id="rId18"/>
    <p:sldId id="311" r:id="rId19"/>
    <p:sldId id="312" r:id="rId20"/>
    <p:sldId id="304" r:id="rId21"/>
    <p:sldId id="294" r:id="rId22"/>
    <p:sldId id="313" r:id="rId23"/>
    <p:sldId id="280" r:id="rId24"/>
    <p:sldId id="268" r:id="rId25"/>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110D6-162E-85E4-90AF-8D5BAF2D2579}" v="3" dt="2024-02-19T10:16:43.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73503" autoAdjust="0"/>
  </p:normalViewPr>
  <p:slideViewPr>
    <p:cSldViewPr snapToGrid="0">
      <p:cViewPr varScale="1">
        <p:scale>
          <a:sx n="88" d="100"/>
          <a:sy n="88" d="100"/>
        </p:scale>
        <p:origin x="492"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66C63451-F71A-45EA-8B10-04A09C28CC19}" type="datetimeFigureOut">
              <a:rPr lang="en-US" smtClean="0"/>
              <a:t>2/25/2024</a:t>
            </a:fld>
            <a:endParaRPr lang="en-US" dirty="0"/>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app=desktop&amp;v=Txbun5WbDB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53803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1735350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Notice 5 things:  </a:t>
            </a:r>
            <a:r>
              <a:rPr lang="en-GB" dirty="0"/>
              <a:t>Notice Five Things’ is a simple exercise to help a person centre and connect with the</a:t>
            </a:r>
            <a:r>
              <a:rPr lang="en-GB" baseline="0" dirty="0"/>
              <a:t> </a:t>
            </a:r>
            <a:r>
              <a:rPr lang="en-GB" dirty="0"/>
              <a:t>environment.  It can be practised throughout the day, particularly any time a person finds themselves getting stressed and caught up in their thoughts or feelings. It involves noticing five things you can see, five things you can hear and five things you can feel in contact with your body. A one minute recording of this exercise is given in the links below.</a:t>
            </a:r>
          </a:p>
          <a:p>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422597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808038"/>
            <a:ext cx="7185026" cy="4041775"/>
          </a:xfrm>
        </p:spPr>
      </p:sp>
      <p:sp>
        <p:nvSpPr>
          <p:cNvPr id="3" name="Notes Placeholder 2"/>
          <p:cNvSpPr>
            <a:spLocks noGrp="1"/>
          </p:cNvSpPr>
          <p:nvPr>
            <p:ph type="body" idx="1"/>
          </p:nvPr>
        </p:nvSpPr>
        <p:spPr/>
        <p:txBody>
          <a:bodyPr/>
          <a:lstStyle/>
          <a:p>
            <a:r>
              <a:rPr lang="en-GB" dirty="0"/>
              <a:t>Experience</a:t>
            </a:r>
            <a:r>
              <a:rPr lang="en-GB" baseline="0" dirty="0"/>
              <a:t> tells us it is hard to establish new habits (or stop old habits we don’t like) – even if we know how important it is to change. Huge gap between knowing what we should do and actually doing it. </a:t>
            </a:r>
          </a:p>
          <a:p>
            <a:endParaRPr lang="en-GB" baseline="0" dirty="0"/>
          </a:p>
          <a:p>
            <a:r>
              <a:rPr lang="en-GB" baseline="0" dirty="0"/>
              <a:t>I</a:t>
            </a:r>
            <a:endParaRPr lang="en-GB" dirty="0"/>
          </a:p>
        </p:txBody>
      </p:sp>
      <p:sp>
        <p:nvSpPr>
          <p:cNvPr id="4" name="Slide Number Placeholder 3"/>
          <p:cNvSpPr>
            <a:spLocks noGrp="1"/>
          </p:cNvSpPr>
          <p:nvPr>
            <p:ph type="sldNum" sz="quarter" idx="10"/>
          </p:nvPr>
        </p:nvSpPr>
        <p:spPr/>
        <p:txBody>
          <a:bodyPr/>
          <a:lstStyle/>
          <a:p>
            <a:pPr>
              <a:defRPr/>
            </a:pPr>
            <a:fld id="{773F9D4D-87AE-4134-BA2D-B6CE403C1F8F}" type="slidenum">
              <a:rPr lang="en-US" smtClean="0"/>
              <a:pPr>
                <a:defRPr/>
              </a:pPr>
              <a:t>12</a:t>
            </a:fld>
            <a:endParaRPr lang="en-US"/>
          </a:p>
        </p:txBody>
      </p:sp>
    </p:spTree>
    <p:extLst>
      <p:ext uri="{BB962C8B-B14F-4D97-AF65-F5344CB8AC3E}">
        <p14:creationId xmlns:p14="http://schemas.microsoft.com/office/powerpoint/2010/main" val="224877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Notice 5 things:  </a:t>
            </a:r>
            <a:r>
              <a:rPr lang="en-GB" dirty="0"/>
              <a:t>Notice Five Things’ is a simple exercise to help a person centre and connect with the</a:t>
            </a:r>
            <a:r>
              <a:rPr lang="en-GB" baseline="0" dirty="0"/>
              <a:t> </a:t>
            </a:r>
            <a:r>
              <a:rPr lang="en-GB" dirty="0"/>
              <a:t>environment.  It can be practised throughout the day, particularly any time a person finds themselves getting stressed and caught up in their thoughts or feelings. It involves noticing five things you can see, five things you can hear and five things you can feel in contact with your body. A one minute recording of this exercise is given in the links below.</a:t>
            </a:r>
          </a:p>
          <a:p>
            <a:endParaRPr lang="en-GB" dirty="0"/>
          </a:p>
        </p:txBody>
      </p:sp>
      <p:sp>
        <p:nvSpPr>
          <p:cNvPr id="4" name="Slide Number Placeholder 3"/>
          <p:cNvSpPr>
            <a:spLocks noGrp="1"/>
          </p:cNvSpPr>
          <p:nvPr>
            <p:ph type="sldNum" sz="quarter" idx="10"/>
          </p:nvPr>
        </p:nvSpPr>
        <p:spPr/>
        <p:txBody>
          <a:bodyPr/>
          <a:lstStyle/>
          <a:p>
            <a:fld id="{5E21A4E2-21B0-46E1-963B-2B14E9B6DDDE}" type="slidenum">
              <a:rPr lang="en-GB" smtClean="0"/>
              <a:t>13</a:t>
            </a:fld>
            <a:endParaRPr lang="en-GB"/>
          </a:p>
        </p:txBody>
      </p:sp>
    </p:spTree>
    <p:extLst>
      <p:ext uri="{BB962C8B-B14F-4D97-AF65-F5344CB8AC3E}">
        <p14:creationId xmlns:p14="http://schemas.microsoft.com/office/powerpoint/2010/main" val="3121382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Small is</a:t>
            </a:r>
            <a:r>
              <a:rPr lang="en-GB" baseline="0" dirty="0"/>
              <a:t> more likely to be successful and sustainable</a:t>
            </a:r>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347218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17798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human beings, our motivation level for any behaviour goes up and down over time. That's natural. And you can't always rely on having a high level of motivation. Your motivation is often low for cleaning or exercising or cutting vegetables. That's reality.</a:t>
            </a:r>
          </a:p>
          <a:p>
            <a:r>
              <a:rPr lang="en-GB" dirty="0"/>
              <a:t>Relying heavily on motivation to create a habit does not work.</a:t>
            </a:r>
          </a:p>
          <a:p>
            <a:endParaRPr lang="en-GB" dirty="0"/>
          </a:p>
          <a:p>
            <a:r>
              <a:rPr lang="en-GB" dirty="0"/>
              <a:t>Need to improve motivation by</a:t>
            </a:r>
            <a:r>
              <a:rPr lang="en-GB" baseline="0" dirty="0"/>
              <a:t> noticing how it makes us feel</a:t>
            </a:r>
          </a:p>
          <a:p>
            <a:endParaRPr lang="en-GB" dirty="0"/>
          </a:p>
          <a:p>
            <a:r>
              <a:rPr lang="en-GB" dirty="0"/>
              <a:t>Therefore also need a prompt – or</a:t>
            </a:r>
            <a:r>
              <a:rPr lang="en-GB" baseline="0" dirty="0"/>
              <a:t> anchor</a:t>
            </a:r>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Tree>
    <p:extLst>
      <p:ext uri="{BB962C8B-B14F-4D97-AF65-F5344CB8AC3E}">
        <p14:creationId xmlns:p14="http://schemas.microsoft.com/office/powerpoint/2010/main" val="259706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17</a:t>
            </a:fld>
            <a:endParaRPr lang="en-US" dirty="0"/>
          </a:p>
        </p:txBody>
      </p:sp>
    </p:spTree>
    <p:extLst>
      <p:ext uri="{BB962C8B-B14F-4D97-AF65-F5344CB8AC3E}">
        <p14:creationId xmlns:p14="http://schemas.microsoft.com/office/powerpoint/2010/main" val="251293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18</a:t>
            </a:fld>
            <a:endParaRPr lang="en-US" dirty="0"/>
          </a:p>
        </p:txBody>
      </p:sp>
    </p:spTree>
    <p:extLst>
      <p:ext uri="{BB962C8B-B14F-4D97-AF65-F5344CB8AC3E}">
        <p14:creationId xmlns:p14="http://schemas.microsoft.com/office/powerpoint/2010/main" val="4091939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19</a:t>
            </a:fld>
            <a:endParaRPr lang="en-US" dirty="0"/>
          </a:p>
        </p:txBody>
      </p:sp>
    </p:spTree>
    <p:extLst>
      <p:ext uri="{BB962C8B-B14F-4D97-AF65-F5344CB8AC3E}">
        <p14:creationId xmlns:p14="http://schemas.microsoft.com/office/powerpoint/2010/main" val="307657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Welcome and introductions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Whatever your role in GGC, this work can be helpful</a:t>
            </a:r>
          </a:p>
          <a:p>
            <a:r>
              <a:rPr lang="en-GB" dirty="0"/>
              <a:t>Maybe to improve connection</a:t>
            </a:r>
            <a:r>
              <a:rPr lang="en-GB" baseline="0" dirty="0"/>
              <a:t> with yourself</a:t>
            </a:r>
          </a:p>
          <a:p>
            <a:r>
              <a:rPr lang="en-GB" baseline="0" dirty="0"/>
              <a:t>Or to help you manage your work performance</a:t>
            </a:r>
            <a:br>
              <a:rPr lang="en-GB" baseline="0" dirty="0"/>
            </a:br>
            <a:r>
              <a:rPr lang="en-GB" baseline="0" dirty="0"/>
              <a:t>Or find a sense of balance</a:t>
            </a:r>
            <a:endParaRPr lang="en-GB" dirty="0"/>
          </a:p>
          <a:p>
            <a:endParaRPr lang="en-GB" dirty="0"/>
          </a:p>
          <a:p>
            <a:r>
              <a:rPr lang="en-GB"/>
              <a:t>We will introduce the key skills needed for Tiny Mindfulness Habits in these three sessions</a:t>
            </a:r>
            <a:endParaRPr lang="en-GB">
              <a:cs typeface="Calibri"/>
            </a:endParaRPr>
          </a:p>
          <a:p>
            <a:endParaRPr lang="en-GB" dirty="0"/>
          </a:p>
          <a:p>
            <a:r>
              <a:rPr lang="en-GB" b="1" dirty="0"/>
              <a:t>Etiquette/ground rules:</a:t>
            </a:r>
          </a:p>
          <a:p>
            <a:endParaRPr lang="en-GB" dirty="0"/>
          </a:p>
          <a:p>
            <a:r>
              <a:rPr lang="en-GB" dirty="0"/>
              <a:t>Show up</a:t>
            </a:r>
          </a:p>
          <a:p>
            <a:r>
              <a:rPr lang="en-GB" dirty="0"/>
              <a:t>Pay attention</a:t>
            </a:r>
          </a:p>
          <a:p>
            <a:r>
              <a:rPr lang="en-GB" dirty="0"/>
              <a:t>Minimise distractions</a:t>
            </a:r>
          </a:p>
          <a:p>
            <a:r>
              <a:rPr lang="en-GB" dirty="0"/>
              <a:t>Consider the impact of what you share</a:t>
            </a:r>
          </a:p>
          <a:p>
            <a:r>
              <a:rPr lang="en-GB" dirty="0"/>
              <a:t>Mute mic when not speaking</a:t>
            </a:r>
          </a:p>
          <a:p>
            <a:r>
              <a:rPr lang="en-GB" dirty="0"/>
              <a:t>Keep camera on when comfortable</a:t>
            </a:r>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1790971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20</a:t>
            </a:fld>
            <a:endParaRPr lang="en-US" dirty="0"/>
          </a:p>
        </p:txBody>
      </p:sp>
    </p:spTree>
    <p:extLst>
      <p:ext uri="{BB962C8B-B14F-4D97-AF65-F5344CB8AC3E}">
        <p14:creationId xmlns:p14="http://schemas.microsoft.com/office/powerpoint/2010/main" val="118390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8B270D-091D-4ED2-8C85-0898DD7D9F21}" type="slidenum">
              <a:rPr lang="en-US" smtClean="0"/>
              <a:t>21</a:t>
            </a:fld>
            <a:endParaRPr lang="en-US" dirty="0"/>
          </a:p>
        </p:txBody>
      </p:sp>
    </p:spTree>
    <p:extLst>
      <p:ext uri="{BB962C8B-B14F-4D97-AF65-F5344CB8AC3E}">
        <p14:creationId xmlns:p14="http://schemas.microsoft.com/office/powerpoint/2010/main" val="321756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will be talking, but please contribute</a:t>
            </a:r>
            <a:r>
              <a:rPr lang="en-GB" baseline="0" dirty="0"/>
              <a:t> with questions and reflections by raising your hand</a:t>
            </a:r>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3</a:t>
            </a:fld>
            <a:endParaRPr lang="en-US" dirty="0"/>
          </a:p>
        </p:txBody>
      </p:sp>
    </p:spTree>
    <p:extLst>
      <p:ext uri="{BB962C8B-B14F-4D97-AF65-F5344CB8AC3E}">
        <p14:creationId xmlns:p14="http://schemas.microsoft.com/office/powerpoint/2010/main" val="1734099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 grounding and briefing</a:t>
            </a:r>
            <a:r>
              <a:rPr lang="en-GB" baseline="0" dirty="0"/>
              <a:t> exercise with feedback.</a:t>
            </a:r>
          </a:p>
          <a:p>
            <a:endParaRPr lang="en-GB" baseline="0" dirty="0"/>
          </a:p>
          <a:p>
            <a:r>
              <a:rPr lang="en-GB" baseline="0" dirty="0"/>
              <a:t>First practice and first tiny habit that could repeat each morning/at a set point in each day – they have just practiced their first </a:t>
            </a:r>
          </a:p>
          <a:p>
            <a:endParaRPr lang="en-GB" baseline="0" dirty="0"/>
          </a:p>
          <a:p>
            <a:r>
              <a:rPr lang="en-GB" b="1" baseline="0" dirty="0"/>
              <a:t>NEED AN EXAMPLE THAT RUNS ALL THE WAY THROUGH.</a:t>
            </a:r>
          </a:p>
          <a:p>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feet on ground exercise </a:t>
            </a:r>
            <a:r>
              <a:rPr lang="en-GB" dirty="0">
                <a:hlinkClick r:id="rId3"/>
              </a:rPr>
              <a:t>Meditation - Feet on the Floor | Grounding Technique (lose your stress and find some calm) - YouTube</a:t>
            </a:r>
            <a:endParaRPr lang="en-GB" dirty="0"/>
          </a:p>
          <a:p>
            <a:endParaRPr lang="en-GB" b="1" baseline="0" dirty="0"/>
          </a:p>
          <a:p>
            <a:r>
              <a:rPr lang="en-GB" sz="1200" b="0" dirty="0"/>
              <a:t>Quick intro</a:t>
            </a:r>
            <a:r>
              <a:rPr lang="en-GB" sz="1200" b="0" baseline="0" dirty="0"/>
              <a:t> to enquiry? For example:</a:t>
            </a:r>
          </a:p>
          <a:p>
            <a:endParaRPr lang="en-GB" sz="1200" b="0" baseline="0" dirty="0"/>
          </a:p>
          <a:p>
            <a:r>
              <a:rPr lang="en-GB" sz="1200" b="0" dirty="0"/>
              <a:t>What did you notice?</a:t>
            </a:r>
          </a:p>
          <a:p>
            <a:endParaRPr lang="en-GB" sz="1200" b="0" dirty="0"/>
          </a:p>
          <a:p>
            <a:r>
              <a:rPr lang="en-GB" sz="1200" b="0" dirty="0"/>
              <a:t>Were some parts easier than others?</a:t>
            </a:r>
          </a:p>
          <a:p>
            <a:endParaRPr lang="en-GB" sz="1200" b="0" dirty="0"/>
          </a:p>
          <a:p>
            <a:r>
              <a:rPr lang="en-GB" sz="1200" b="0" dirty="0"/>
              <a:t>Did anything unexpected happen?</a:t>
            </a:r>
          </a:p>
          <a:p>
            <a:endParaRPr lang="en-GB" sz="1200" b="0" dirty="0"/>
          </a:p>
          <a:p>
            <a:r>
              <a:rPr lang="en-GB" sz="1200" b="0" dirty="0"/>
              <a:t>How do you feel now?</a:t>
            </a:r>
          </a:p>
          <a:p>
            <a:endParaRPr lang="en-GB" sz="1200" b="1" dirty="0">
              <a:hlinkClick r:id="rId3"/>
            </a:endParaRPr>
          </a:p>
          <a:p>
            <a:endParaRPr lang="en-GB" b="1" dirty="0"/>
          </a:p>
          <a:p>
            <a:endParaRPr lang="en-GB" b="1" dirty="0"/>
          </a:p>
        </p:txBody>
      </p:sp>
      <p:sp>
        <p:nvSpPr>
          <p:cNvPr id="4" name="Slide Number Placeholder 3"/>
          <p:cNvSpPr>
            <a:spLocks noGrp="1"/>
          </p:cNvSpPr>
          <p:nvPr>
            <p:ph type="sldNum" sz="quarter" idx="10"/>
          </p:nvPr>
        </p:nvSpPr>
        <p:spPr/>
        <p:txBody>
          <a:bodyPr/>
          <a:lstStyle/>
          <a:p>
            <a:fld id="{5E21A4E2-21B0-46E1-963B-2B14E9B6DDDE}" type="slidenum">
              <a:rPr lang="en-GB" smtClean="0"/>
              <a:t>4</a:t>
            </a:fld>
            <a:endParaRPr lang="en-GB"/>
          </a:p>
        </p:txBody>
      </p:sp>
    </p:spTree>
    <p:extLst>
      <p:ext uri="{BB962C8B-B14F-4D97-AF65-F5344CB8AC3E}">
        <p14:creationId xmlns:p14="http://schemas.microsoft.com/office/powerpoint/2010/main" val="4227306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It’s</a:t>
            </a:r>
            <a:r>
              <a:rPr lang="en-GB" baseline="0" dirty="0"/>
              <a:t> </a:t>
            </a:r>
            <a:r>
              <a:rPr lang="en-GB" dirty="0"/>
              <a:t>useful to reflect on what draws us to these</a:t>
            </a:r>
            <a:r>
              <a:rPr lang="en-GB" baseline="0" dirty="0"/>
              <a:t> workshops</a:t>
            </a:r>
            <a:r>
              <a:rPr lang="en-GB" dirty="0"/>
              <a:t> and what we hope to gain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We live in a stressful time.</a:t>
            </a:r>
          </a:p>
          <a:p>
            <a:endParaRPr lang="en-GB" dirty="0"/>
          </a:p>
          <a:p>
            <a:r>
              <a:rPr lang="en-GB" dirty="0"/>
              <a:t>For many of us in the midst of all the demands on our lives we can lose connection to ourselves and what matters</a:t>
            </a:r>
          </a:p>
          <a:p>
            <a:endParaRPr lang="en-GB" dirty="0"/>
          </a:p>
          <a:p>
            <a:r>
              <a:rPr lang="en-GB" dirty="0"/>
              <a:t>This can compromise our performance,</a:t>
            </a:r>
            <a:r>
              <a:rPr lang="en-GB" baseline="0" dirty="0"/>
              <a:t> our health and our relationships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AB73648-91E8-4FB7-B696-2820251E191B}" type="slidenum">
              <a:rPr lang="en-GB" smtClean="0"/>
              <a:pPr>
                <a:defRPr/>
              </a:pPr>
              <a:t>5</a:t>
            </a:fld>
            <a:endParaRPr lang="en-GB"/>
          </a:p>
        </p:txBody>
      </p:sp>
    </p:spTree>
    <p:extLst>
      <p:ext uri="{BB962C8B-B14F-4D97-AF65-F5344CB8AC3E}">
        <p14:creationId xmlns:p14="http://schemas.microsoft.com/office/powerpoint/2010/main" val="3024594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It’s</a:t>
            </a:r>
            <a:r>
              <a:rPr lang="en-GB" baseline="0" dirty="0"/>
              <a:t> </a:t>
            </a:r>
            <a:r>
              <a:rPr lang="en-GB" dirty="0"/>
              <a:t>useful to reflect on what draws us to these</a:t>
            </a:r>
            <a:r>
              <a:rPr lang="en-GB" baseline="0" dirty="0"/>
              <a:t> workshops</a:t>
            </a:r>
            <a:r>
              <a:rPr lang="en-GB" dirty="0"/>
              <a:t> and what we hope to gain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r>
              <a:rPr lang="en-GB" dirty="0"/>
              <a:t>We live in a stressful time.</a:t>
            </a:r>
          </a:p>
          <a:p>
            <a:endParaRPr lang="en-GB" dirty="0"/>
          </a:p>
          <a:p>
            <a:r>
              <a:rPr lang="en-GB" dirty="0"/>
              <a:t>For many of us in the midst of all the demands on our lives we can lose connection to ourselves and what matters</a:t>
            </a:r>
          </a:p>
          <a:p>
            <a:endParaRPr lang="en-GB" dirty="0"/>
          </a:p>
          <a:p>
            <a:r>
              <a:rPr lang="en-GB" dirty="0"/>
              <a:t>This can compromise our performance,</a:t>
            </a:r>
            <a:r>
              <a:rPr lang="en-GB" baseline="0" dirty="0"/>
              <a:t> our health and our relationships</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AB73648-91E8-4FB7-B696-2820251E191B}" type="slidenum">
              <a:rPr lang="en-GB" smtClean="0"/>
              <a:pPr>
                <a:defRPr/>
              </a:pPr>
              <a:t>6</a:t>
            </a:fld>
            <a:endParaRPr lang="en-GB"/>
          </a:p>
        </p:txBody>
      </p:sp>
    </p:spTree>
    <p:extLst>
      <p:ext uri="{BB962C8B-B14F-4D97-AF65-F5344CB8AC3E}">
        <p14:creationId xmlns:p14="http://schemas.microsoft.com/office/powerpoint/2010/main" val="211628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always categorising aspects of our experience into things we want to hold on to and things we want to push away. MFN practice encourages us to let go of these judgements</a:t>
            </a:r>
            <a:r>
              <a:rPr lang="en-GB" baseline="0" dirty="0"/>
              <a:t> and experience whatever is there through a filter of kindness, or compassion</a:t>
            </a:r>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7</a:t>
            </a:fld>
            <a:endParaRPr lang="en-US" dirty="0"/>
          </a:p>
        </p:txBody>
      </p:sp>
    </p:spTree>
    <p:extLst>
      <p:ext uri="{BB962C8B-B14F-4D97-AF65-F5344CB8AC3E}">
        <p14:creationId xmlns:p14="http://schemas.microsoft.com/office/powerpoint/2010/main" val="237268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be talking, but please contribute</a:t>
            </a:r>
            <a:r>
              <a:rPr lang="en-GB" baseline="0" dirty="0"/>
              <a:t> with questions and reflections by raising your hand</a:t>
            </a:r>
            <a:endParaRPr lang="en-GB" dirty="0"/>
          </a:p>
        </p:txBody>
      </p:sp>
      <p:sp>
        <p:nvSpPr>
          <p:cNvPr id="4" name="Slide Number Placeholder 3"/>
          <p:cNvSpPr>
            <a:spLocks noGrp="1"/>
          </p:cNvSpPr>
          <p:nvPr>
            <p:ph type="sldNum" sz="quarter" idx="10"/>
          </p:nvPr>
        </p:nvSpPr>
        <p:spPr/>
        <p:txBody>
          <a:bodyPr/>
          <a:lstStyle/>
          <a:p>
            <a:pPr>
              <a:defRPr/>
            </a:pPr>
            <a:fld id="{2AB73648-91E8-4FB7-B696-2820251E191B}" type="slidenum">
              <a:rPr lang="en-GB" smtClean="0"/>
              <a:pPr>
                <a:defRPr/>
              </a:pPr>
              <a:t>8</a:t>
            </a:fld>
            <a:endParaRPr lang="en-GB"/>
          </a:p>
        </p:txBody>
      </p:sp>
    </p:spTree>
    <p:extLst>
      <p:ext uri="{BB962C8B-B14F-4D97-AF65-F5344CB8AC3E}">
        <p14:creationId xmlns:p14="http://schemas.microsoft.com/office/powerpoint/2010/main" val="405268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Mindfulness can help us to respond</a:t>
            </a:r>
            <a:r>
              <a:rPr lang="en-GB" baseline="0" dirty="0"/>
              <a:t> with more care to stressful work situations.</a:t>
            </a:r>
          </a:p>
          <a:p>
            <a:r>
              <a:rPr lang="en-GB" baseline="0" dirty="0"/>
              <a:t>Example of receiving an email that you interpret as critical/inaccurate information</a:t>
            </a:r>
            <a:endParaRPr lang="en-GB" dirty="0"/>
          </a:p>
          <a:p>
            <a:endParaRPr lang="en-GB" dirty="0"/>
          </a:p>
        </p:txBody>
      </p:sp>
      <p:sp>
        <p:nvSpPr>
          <p:cNvPr id="4" name="Slide Number Placeholder 3"/>
          <p:cNvSpPr>
            <a:spLocks noGrp="1"/>
          </p:cNvSpPr>
          <p:nvPr>
            <p:ph type="sldNum" sz="quarter" idx="5"/>
          </p:nvPr>
        </p:nvSpPr>
        <p:spPr/>
        <p:txBody>
          <a:bodyPr/>
          <a:lstStyle/>
          <a:p>
            <a:fld id="{5B8B270D-091D-4ED2-8C85-0898DD7D9F21}" type="slidenum">
              <a:rPr lang="en-US" smtClean="0"/>
              <a:t>9</a:t>
            </a:fld>
            <a:endParaRPr lang="en-US" dirty="0"/>
          </a:p>
        </p:txBody>
      </p:sp>
    </p:spTree>
    <p:extLst>
      <p:ext uri="{BB962C8B-B14F-4D97-AF65-F5344CB8AC3E}">
        <p14:creationId xmlns:p14="http://schemas.microsoft.com/office/powerpoint/2010/main" val="1023975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984522" y="874663"/>
            <a:ext cx="4650901" cy="2334637"/>
          </a:xfrm>
        </p:spPr>
        <p:txBody>
          <a:bodyPr>
            <a:normAutofit/>
          </a:bodyPr>
          <a:lstStyle>
            <a:lvl1pPr algn="ctr">
              <a:defRPr sz="4800"/>
            </a:lvl1pPr>
          </a:lstStyle>
          <a:p>
            <a:r>
              <a:rPr lang="en-US" dirty="0"/>
              <a:t>Click to edit Master title style</a:t>
            </a:r>
          </a:p>
        </p:txBody>
      </p:sp>
      <p:grpSp>
        <p:nvGrpSpPr>
          <p:cNvPr id="6" name="Group 5">
            <a:extLst>
              <a:ext uri="{FF2B5EF4-FFF2-40B4-BE49-F238E27FC236}">
                <a16:creationId xmlns:a16="http://schemas.microsoft.com/office/drawing/2014/main" xmlns="" id="{F44A4473-D4D4-4E24-B542-C5D63C28DA75}"/>
              </a:ext>
              <a:ext uri="{C183D7F6-B498-43B3-948B-1728B52AA6E4}">
                <adec:decorative xmlns:adec="http://schemas.microsoft.com/office/drawing/2017/decorative" xmlns="" val="1"/>
              </a:ext>
            </a:extLst>
          </p:cNvPr>
          <p:cNvGrpSpPr>
            <a:grpSpLocks noGrp="1" noUngrp="1" noRot="1" noChangeAspect="1" noMove="1" noResize="1"/>
          </p:cNvGrpSpPr>
          <p:nvPr userDrawn="1">
            <p:extLst>
              <p:ext uri="{386F3935-93C4-4BCD-93E2-E3B085C9AB24}">
                <p16:designElem xmlns:p16="http://schemas.microsoft.com/office/powerpoint/2015/main" xmlns=""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xmlns="" id="{14CA4A32-A016-460F-8B99-22A5D265B4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xmlns="" id="{84DB1BC2-B158-4DA5-9164-843E6B566C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xmlns="" id="{751FDE2E-D749-401E-B3BA-66B2F5231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xmlns="" id="{49546377-E2EE-4854-AA84-5575789BAF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xmlns="" id="{04FCC465-42B8-456F-951F-8C51A42F97E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xmlns="" id="{3D7F8A9A-8A53-4FD3-855C-C49B035CE8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xmlns="" id="{AC347F99-AC7C-4DB2-8AAF-9E2A7AE629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xmlns="" id="{89B06C37-E219-479D-B324-0DC7D0565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xmlns="" id="{29A1D878-CEA2-41DC-8638-A852316726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xmlns="" id="{99394209-57ED-4126-A8DC-0862D1FA11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xmlns="" id="{A48B0004-4618-4D71-88D1-A2FEE4F0AD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xmlns="" id="{4D1C172B-2446-428A-A518-FE1B5FCE0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xmlns="" id="{E359C795-FCC1-401F-B0B6-F722AE632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xmlns="" id="{8260D102-71BB-497E-A5CF-743FB59874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xmlns="" id="{811E3D98-A5FB-4BDE-A07D-A03EB898C6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xmlns="" id="{9E48CE7F-B4EF-4629-8706-6838C171EF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xmlns="" id="{C8EBC77A-0887-4128-A73B-2C0165C6F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xmlns="" id="{7AF3D400-AAAA-47BD-922E-AA3A2AFA3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xmlns="" id="{B0A3E6A0-609D-427D-9D34-E7CF184B4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xmlns="" id="{DDE08965-A3F4-426A-924B-102A6F6FE2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xmlns="" id="{13FA8E6E-7F53-47E9-9BF8-1CD3130F4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xmlns="" id="{7A8A9991-EF8F-4128-9DB7-A2FA8CF2F68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xmlns="" id="{41E966B6-186E-4D17-B570-969B6951AC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xmlns="" id="{918B08AD-5F3C-4FC5-8998-8524763C75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xmlns="" id="{EDF72260-B0A1-47A1-9459-FDF4600ACA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xmlns="" id="{C6A7FA58-53F7-4C2F-96D5-E97BB3CC6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xmlns="" id="{1B986617-481E-450F-8FAD-CA3086A3E0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xmlns="" id="{4D24CAEB-B2FE-4796-8E6E-DB5148C38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xmlns="" id="{3D577B03-E6D9-4FFA-A799-E504CBF8D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xmlns="" id="{43509C13-FDEE-45B0-B954-D80D6F38F00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xmlns="" id="{21FF647D-8D8A-43E8-A2E2-46D1117839F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xmlns="" id="{87B8728B-0A45-4551-99F0-CF33B850DA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CCFAA15D-9EFC-4A70-AC98-CB3EF00C3A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xmlns="" id="{AD80CCBD-3F02-48A0-A24E-5971D22951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xmlns="" id="{AB5B7D34-5A4E-48DE-8893-0F022E4CC9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xmlns="" id="{2341ADC6-0CC2-46C0-BA6F-9D991366980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xmlns="" id="{A93316DB-546B-41BA-AD1B-94D5C46702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xmlns="" id="{35105C82-44C4-41C2-96AE-ADE6DD1D71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xmlns="" id="{A7A634F2-054C-4614-9ECB-96BE809893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xmlns="" id="{1764AB7F-1912-4909-A04A-C8D125467E1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xmlns="" id="{6B93639B-DE1C-4A46-A4B5-B88FD6FC20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xmlns="" id="{A6C5D17F-13E7-4861-A839-3C56ABD56C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xmlns="" id="{1C343C91-0F9E-4530-939D-2D9F15DF4A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xmlns="" id="{92109E9F-E572-4202-B7A6-630155DD5BB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xmlns="" id="{B4FF54B2-44F5-42F7-8353-111D80A8D2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xmlns="" id="{19A2BBF4-4F54-4179-B672-AD4C8D58A30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xmlns="" id="{2F2D95CF-DAE2-4601-B9A6-233F4F2F30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xmlns="" id="{3CD52B72-C30B-4570-A8AB-78CB884F8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xmlns="" id="{696A9FBF-C89D-4CF9-A1DC-C0275A3B3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xmlns="" id="{C50B0ACE-17B4-4F11-BA43-0159796B83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xmlns="" id="{F0346B01-7019-48B2-9BE7-3E90F590FD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xmlns="" id="{5C186E4B-7559-4E95-9BDD-7DA75E0873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xmlns="" id="{4FFE117A-211E-4BD5-AB76-05026DEC6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xmlns="" id="{5CC0C412-2859-4E97-924F-291318E6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xmlns="" id="{AECE441C-0FBF-4F02-9781-35F2487E3C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xmlns="" id="{951A4317-3E34-41B4-BCD9-E6E0627C18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xmlns="" id="{CE2D40E4-274B-4D43-801B-7B3BAF03E4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xmlns="" id="{2D939FC8-6395-4DCB-B28C-2342BFB72F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xmlns="" id="{620FEEF2-AE91-48CA-8FE7-B50F83E1C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xmlns="" id="{27050D75-D26B-4BD3-A4A5-68DF13E9C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xmlns="" id="{37668160-F5BE-4756-B84F-C68992BC7A5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xmlns="" id="{E7F90261-4A5A-4C39-B4B3-FEBED04E34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xmlns="" id="{71681E7C-A7E8-4F01-9001-3FD1105E1B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xmlns="" id="{901B0597-C838-4481-A49D-E8D85B631C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xmlns="" id="{23C2B0BF-A329-4A97-B3D5-545BC6813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xmlns="" id="{DBCCCA80-4FEE-4C79-8AF3-66B97054C8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xmlns="" id="{4B9AD13F-808D-4464-989B-F40B3E77B7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xmlns="" id="{076473B5-E30F-4635-8789-51368A971B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xmlns="" id="{EF568995-35CF-4C80-A63C-82B47F1BA1D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xmlns="" id="{99432608-19E2-4A3E-A68B-45C8E5DD47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xmlns="" id="{127A2810-84DE-450A-986B-DE8AF8AE6F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1A56ED6A-BBD4-4005-A99D-65BCF8047CC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xmlns="" id="{CFC0629C-AFCE-4D39-87D5-36EF1FE5CF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xmlns="" id="{81F3517A-93AD-4DF3-BEC7-E607A73E5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xmlns="" id="{4CBBC251-E8DD-438C-8733-7D65F461A4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xmlns="" id="{6A94A4D4-EFFA-4AE2-B533-75F01F0F0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xmlns="" id="{1F4B0E1D-2F9C-444A-ADBA-BDE9F01D8D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xmlns="" id="{5F5ACA0E-A5DF-4015-8FD4-FA7A53E9D1A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xmlns="" id="{5A4DCFFD-FD3C-42EA-862E-5B792D9020A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xmlns="" id="{0089A8F3-7530-4C17-848C-580015C3ED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xmlns="" id="{61D8EA0C-1521-4C6D-8C09-DD6D8F1F22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xmlns="" id="{517033B6-6B8A-4BD6-9A52-BF9E9EFBD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73" name="Straight Connector 172">
            <a:extLst>
              <a:ext uri="{FF2B5EF4-FFF2-40B4-BE49-F238E27FC236}">
                <a16:creationId xmlns:a16="http://schemas.microsoft.com/office/drawing/2014/main" xmlns="" id="{88D7A558-4107-4032-8E5F-99B445369147}"/>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3038400"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5" name="Subtitle 2">
            <a:extLst>
              <a:ext uri="{FF2B5EF4-FFF2-40B4-BE49-F238E27FC236}">
                <a16:creationId xmlns:a16="http://schemas.microsoft.com/office/drawing/2014/main" xmlns="" id="{6B5BCC80-B184-4F6C-B3E3-CFC7F4C41C95}"/>
              </a:ext>
            </a:extLst>
          </p:cNvPr>
          <p:cNvSpPr>
            <a:spLocks noGrp="1"/>
          </p:cNvSpPr>
          <p:nvPr>
            <p:ph type="subTitle" idx="1"/>
          </p:nvPr>
        </p:nvSpPr>
        <p:spPr>
          <a:xfrm>
            <a:off x="990000" y="4113213"/>
            <a:ext cx="4636800" cy="1655762"/>
          </a:xfrm>
        </p:spPr>
        <p:txBody>
          <a:bodyPr>
            <a:normAutofit/>
          </a:bodyPr>
          <a:lstStyle>
            <a:lvl1pPr marL="0" indent="0" algn="ctr">
              <a:buNone/>
              <a:defRPr/>
            </a:lvl1pPr>
          </a:lstStyle>
          <a:p>
            <a:r>
              <a:rPr lang="en-US" dirty="0">
                <a:cs typeface="Calibri"/>
              </a:rPr>
              <a:t>Presenter name</a:t>
            </a:r>
            <a:endParaRPr lang="en-US" dirty="0"/>
          </a:p>
        </p:txBody>
      </p:sp>
    </p:spTree>
    <p:extLst>
      <p:ext uri="{BB962C8B-B14F-4D97-AF65-F5344CB8AC3E}">
        <p14:creationId xmlns:p14="http://schemas.microsoft.com/office/powerpoint/2010/main" val="42291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xmlns=""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xmlns=""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185498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1C74D5E-AC0B-46BF-8840-61CC89C3B6BE}"/>
              </a:ext>
            </a:extLst>
          </p:cNvPr>
          <p:cNvSpPr>
            <a:spLocks noGrp="1"/>
          </p:cNvSpPr>
          <p:nvPr>
            <p:ph type="body" idx="1"/>
          </p:nvPr>
        </p:nvSpPr>
        <p:spPr>
          <a:xfrm>
            <a:off x="989399" y="1736732"/>
            <a:ext cx="2971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901A0738-7A90-4A35-AB98-9656D6187286}"/>
              </a:ext>
            </a:extLst>
          </p:cNvPr>
          <p:cNvSpPr>
            <a:spLocks noGrp="1"/>
          </p:cNvSpPr>
          <p:nvPr>
            <p:ph sz="half" idx="2"/>
          </p:nvPr>
        </p:nvSpPr>
        <p:spPr>
          <a:xfrm>
            <a:off x="989400" y="2431256"/>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5DADFE01-1BA7-4288-9355-8B2B508BE582}"/>
              </a:ext>
            </a:extLst>
          </p:cNvPr>
          <p:cNvSpPr>
            <a:spLocks noGrp="1"/>
          </p:cNvSpPr>
          <p:nvPr>
            <p:ph type="body" sz="quarter" idx="3"/>
          </p:nvPr>
        </p:nvSpPr>
        <p:spPr>
          <a:xfrm>
            <a:off x="46103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F7D49F77-6C55-47AC-B1AE-5D9906DBD7F6}"/>
              </a:ext>
            </a:extLst>
          </p:cNvPr>
          <p:cNvSpPr>
            <a:spLocks noGrp="1"/>
          </p:cNvSpPr>
          <p:nvPr>
            <p:ph sz="quarter" idx="4"/>
          </p:nvPr>
        </p:nvSpPr>
        <p:spPr>
          <a:xfrm>
            <a:off x="46103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a:extLst>
              <a:ext uri="{FF2B5EF4-FFF2-40B4-BE49-F238E27FC236}">
                <a16:creationId xmlns:a16="http://schemas.microsoft.com/office/drawing/2014/main" xmlns="" id="{65563541-7DAA-4F84-BBAB-31C12F6AE981}"/>
              </a:ext>
            </a:extLst>
          </p:cNvPr>
          <p:cNvSpPr>
            <a:spLocks noGrp="1"/>
          </p:cNvSpPr>
          <p:nvPr>
            <p:ph type="body" sz="quarter" idx="13"/>
          </p:nvPr>
        </p:nvSpPr>
        <p:spPr>
          <a:xfrm>
            <a:off x="8231200" y="1756025"/>
            <a:ext cx="2971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xmlns="" id="{AE3321C3-E759-4DD7-BFA1-2E724B8DDBF0}"/>
              </a:ext>
            </a:extLst>
          </p:cNvPr>
          <p:cNvSpPr>
            <a:spLocks noGrp="1"/>
          </p:cNvSpPr>
          <p:nvPr>
            <p:ph sz="quarter" idx="14"/>
          </p:nvPr>
        </p:nvSpPr>
        <p:spPr>
          <a:xfrm>
            <a:off x="8231200" y="2450550"/>
            <a:ext cx="2971400" cy="3632750"/>
          </a:xfrm>
        </p:spPr>
        <p:txBody>
          <a:bodyPr>
            <a:no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21D8EF53-AF86-47E8-83DC-8C419847A639}"/>
              </a:ext>
            </a:extLst>
          </p:cNvPr>
          <p:cNvSpPr>
            <a:spLocks noGrp="1"/>
          </p:cNvSpPr>
          <p:nvPr>
            <p:ph type="dt" sz="half" idx="10"/>
          </p:nvPr>
        </p:nvSpPr>
        <p:spPr/>
        <p:txBody>
          <a:bodyPr/>
          <a:lstStyle>
            <a:lvl1pPr>
              <a:defRPr/>
            </a:lvl1pPr>
          </a:lstStyle>
          <a:p>
            <a:r>
              <a:rPr lang="en-US"/>
              <a:t>20XX</a:t>
            </a:r>
            <a:endParaRPr lang="en-US" dirty="0"/>
          </a:p>
        </p:txBody>
      </p:sp>
      <p:sp>
        <p:nvSpPr>
          <p:cNvPr id="8" name="Footer Placeholder 7">
            <a:extLst>
              <a:ext uri="{FF2B5EF4-FFF2-40B4-BE49-F238E27FC236}">
                <a16:creationId xmlns:a16="http://schemas.microsoft.com/office/drawing/2014/main" xmlns="" id="{5C01D653-ED9A-46D3-A97F-B5FA1DAE6CA9}"/>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xmlns="" id="{CC5B9B66-64EA-4022-BD96-ECF2A80CE2F0}"/>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936496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B4910FDC-FCA3-4F39-AC3F-821172639127}"/>
              </a:ext>
              <a:ext uri="{C183D7F6-B498-43B3-948B-1728B52AA6E4}">
                <adec:decorative xmlns:adec="http://schemas.microsoft.com/office/drawing/2017/decorative" xmlns="" val="1"/>
              </a:ext>
            </a:extLst>
          </p:cNvPr>
          <p:cNvSpPr/>
          <p:nvPr userDrawn="1">
            <p:extLst>
              <p:ext uri="{386F3935-93C4-4BCD-93E2-E3B085C9AB24}">
                <p16:designElem xmlns:p16="http://schemas.microsoft.com/office/powerpoint/2015/main" xmlns="" val="1"/>
              </p:ext>
            </p:extLst>
          </p:nvPr>
        </p:nvSpPr>
        <p:spPr>
          <a:xfrm>
            <a:off x="2937" y="0"/>
            <a:ext cx="386715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4318001" y="536573"/>
            <a:ext cx="7424950" cy="1453003"/>
          </a:xfrm>
        </p:spPr>
        <p:txBody>
          <a:bodyPr/>
          <a:lstStyle>
            <a:lvl1pPr algn="ctr">
              <a:defRPr/>
            </a:lvl1pPr>
          </a:lstStyle>
          <a:p>
            <a:r>
              <a:rPr lang="en-US" dirty="0"/>
              <a:t>Click to edit Master title style</a:t>
            </a:r>
          </a:p>
        </p:txBody>
      </p:sp>
      <p:sp>
        <p:nvSpPr>
          <p:cNvPr id="11" name="Picture Placeholder 10">
            <a:extLst>
              <a:ext uri="{FF2B5EF4-FFF2-40B4-BE49-F238E27FC236}">
                <a16:creationId xmlns:a16="http://schemas.microsoft.com/office/drawing/2014/main" xmlns="" id="{6F0F278F-99B1-49C2-968B-C983DF8121A9}"/>
              </a:ext>
            </a:extLst>
          </p:cNvPr>
          <p:cNvSpPr>
            <a:spLocks noGrp="1"/>
          </p:cNvSpPr>
          <p:nvPr>
            <p:ph type="pic" sz="quarter" idx="14"/>
          </p:nvPr>
        </p:nvSpPr>
        <p:spPr>
          <a:xfrm>
            <a:off x="627063" y="536575"/>
            <a:ext cx="2616200" cy="1743075"/>
          </a:xfrm>
        </p:spPr>
        <p:txBody>
          <a:bodyPr/>
          <a:lstStyle/>
          <a:p>
            <a:endParaRPr lang="en-US" dirty="0"/>
          </a:p>
        </p:txBody>
      </p:sp>
      <p:sp>
        <p:nvSpPr>
          <p:cNvPr id="207" name="Picture Placeholder 10">
            <a:extLst>
              <a:ext uri="{FF2B5EF4-FFF2-40B4-BE49-F238E27FC236}">
                <a16:creationId xmlns:a16="http://schemas.microsoft.com/office/drawing/2014/main" xmlns="" id="{524BD50E-995A-4DB3-8E0A-E7F1FC636936}"/>
              </a:ext>
            </a:extLst>
          </p:cNvPr>
          <p:cNvSpPr>
            <a:spLocks noGrp="1"/>
          </p:cNvSpPr>
          <p:nvPr>
            <p:ph type="pic" sz="quarter" idx="15"/>
          </p:nvPr>
        </p:nvSpPr>
        <p:spPr>
          <a:xfrm>
            <a:off x="616853" y="2557090"/>
            <a:ext cx="2616200" cy="1743075"/>
          </a:xfrm>
        </p:spPr>
        <p:txBody>
          <a:bodyPr/>
          <a:lstStyle/>
          <a:p>
            <a:endParaRPr lang="en-US" dirty="0"/>
          </a:p>
        </p:txBody>
      </p:sp>
      <p:sp>
        <p:nvSpPr>
          <p:cNvPr id="208" name="Picture Placeholder 10">
            <a:extLst>
              <a:ext uri="{FF2B5EF4-FFF2-40B4-BE49-F238E27FC236}">
                <a16:creationId xmlns:a16="http://schemas.microsoft.com/office/drawing/2014/main" xmlns="" id="{ABAB6489-3F37-4A20-8777-093046E5C82D}"/>
              </a:ext>
            </a:extLst>
          </p:cNvPr>
          <p:cNvSpPr>
            <a:spLocks noGrp="1"/>
          </p:cNvSpPr>
          <p:nvPr>
            <p:ph type="pic" sz="quarter" idx="16"/>
          </p:nvPr>
        </p:nvSpPr>
        <p:spPr>
          <a:xfrm>
            <a:off x="627063" y="4576347"/>
            <a:ext cx="2616200" cy="1743075"/>
          </a:xfrm>
        </p:spPr>
        <p:txBody>
          <a:bodyPr/>
          <a:lstStyle/>
          <a:p>
            <a:endParaRPr lang="en-US" dirty="0"/>
          </a:p>
        </p:txBody>
      </p:sp>
      <p:sp>
        <p:nvSpPr>
          <p:cNvPr id="7" name="Text Placeholder 6">
            <a:extLst>
              <a:ext uri="{FF2B5EF4-FFF2-40B4-BE49-F238E27FC236}">
                <a16:creationId xmlns:a16="http://schemas.microsoft.com/office/drawing/2014/main" xmlns="" id="{92523157-52E2-4F89-B3C9-EA9FE7914BAB}"/>
              </a:ext>
            </a:extLst>
          </p:cNvPr>
          <p:cNvSpPr>
            <a:spLocks noGrp="1"/>
          </p:cNvSpPr>
          <p:nvPr>
            <p:ph type="body" sz="quarter" idx="17" hasCustomPrompt="1"/>
          </p:nvPr>
        </p:nvSpPr>
        <p:spPr>
          <a:xfrm>
            <a:off x="4864100" y="2876550"/>
            <a:ext cx="6332538" cy="3219450"/>
          </a:xfrm>
        </p:spPr>
        <p:txBody>
          <a:bodyPr>
            <a:normAutofit/>
          </a:bodyPr>
          <a:lstStyle>
            <a:lvl1pPr marL="0" indent="0" algn="ctr">
              <a:buNone/>
              <a:defRPr sz="190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edit text</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a:xfrm>
            <a:off x="4318000" y="6357167"/>
            <a:ext cx="1760150" cy="461665"/>
          </a:xfrm>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a:xfrm>
            <a:off x="6356725" y="6357600"/>
            <a:ext cx="3347285" cy="460800"/>
          </a:xfrm>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xmlns="" id="{A3805DED-0C97-4EF7-B1E1-0E016E053719}"/>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77417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16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7794707" y="536573"/>
            <a:ext cx="3856679" cy="1453003"/>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cxnSp>
        <p:nvCxnSpPr>
          <p:cNvPr id="91" name="Straight Connector 90">
            <a:extLst>
              <a:ext uri="{FF2B5EF4-FFF2-40B4-BE49-F238E27FC236}">
                <a16:creationId xmlns:a16="http://schemas.microsoft.com/office/drawing/2014/main" xmlns="" id="{A3805DED-0C97-4EF7-B1E1-0E016E053719}"/>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94435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xmlns="" id="{6CA9855B-4072-4D45-821E-549FDF548137}"/>
              </a:ext>
              <a:ext uri="{C183D7F6-B498-43B3-948B-1728B52AA6E4}">
                <adec:decorative xmlns:adec="http://schemas.microsoft.com/office/drawing/2017/decorative" xmlns="" val="1"/>
              </a:ext>
            </a:extLst>
          </p:cNvPr>
          <p:cNvGrpSpPr>
            <a:grpSpLocks/>
          </p:cNvGrpSpPr>
          <p:nvPr userDrawn="1">
            <p:extLst>
              <p:ext uri="{386F3935-93C4-4BCD-93E2-E3B085C9AB24}">
                <p16:designElem xmlns:p16="http://schemas.microsoft.com/office/powerpoint/2015/main" xmlns=""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xmlns="" id="{CD707C0C-4086-4F35-A8FC-A45D727AA61B}"/>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xmlns="" id="{3D21528F-9013-4CD7-9F7C-D3F3624881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xmlns="" id="{06A8F5A2-62EC-4CDC-945A-E6C50C86CA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xmlns="" id="{9625C8AA-1597-4CED-8301-18D382EF0DF5}"/>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xmlns="" id="{5DF95B35-23E9-4724-A4F8-8ED718B5DE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xmlns="" id="{26C6754B-5776-451D-95ED-62AA4D0BAE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xmlns="" id="{A345A289-8D6C-4886-B54C-3E0D26D176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xmlns="" id="{5690D981-545B-4A73-A22E-6E701024AC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xmlns="" id="{FCB89D53-605D-4497-A82E-C5CB7B9AB105}"/>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xmlns="" id="{4200751B-2483-40F5-8C14-EF64034D4531}"/>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xmlns="" id="{A9677C6B-C435-43E3-BF18-DC35709C972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xmlns="" id="{56E374F1-3376-4D82-B66C-A0588A30F0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xmlns="" id="{979B4E97-34CE-4034-8523-F1584A0344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xmlns="" id="{F4C4EFFF-E30B-4F0B-9ED4-FF63047DCB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xmlns="" id="{173FDB7E-F5CA-497D-95CF-7A00D6789C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xmlns="" id="{42266BB1-5605-4F64-B071-80A97BAD9C3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xmlns="" id="{90D15A2A-0F2D-4AB8-8252-303BA5DB3B0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xmlns="" id="{E676282C-5FCF-4E29-AE15-2545F1A685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xmlns="" id="{AF7EC2A1-EAFC-4851-A4E3-47811C4456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xmlns="" id="{6F9BD94B-F299-45D3-B66E-F20FBC9246D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xmlns="" id="{50E616C9-EAB1-4990-B569-17C6CB08891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xmlns="" id="{2F983FB0-2CC2-4D5F-A331-4130F138E9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xmlns="" id="{B1ABC269-0802-4C4A-9E57-6F876F122C8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xmlns="" id="{233153AF-C5CF-40DD-9E5E-9B84272F467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xmlns="" id="{95E220B7-17F2-4748-A337-3B8D58860387}"/>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xmlns="" id="{63DC02CB-E162-45FD-AF68-0A1DB537F4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xmlns="" id="{4D9CBADA-7016-4987-B723-F7AE8E2E574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xmlns="" id="{1DCEDCA0-F979-4B3C-A0CA-F98F2DEE89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xmlns="" id="{1B701ADB-B6EB-4BED-8D15-F358A67EC9F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xmlns="" id="{239EB39D-EF7A-4284-83B8-904957045D8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xmlns="" id="{59413AC3-6F9D-431E-8136-F15C0FCA62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xmlns="" id="{987DF8D6-E53D-4C41-B339-1E5094638FA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xmlns="" id="{66036562-1199-405F-B95A-C3A543B5DB4C}"/>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xmlns="" id="{C4C4997E-6944-4940-8B33-92DB90BCE3AD}"/>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xmlns="" id="{0A44DA53-5DA1-44E2-8EB4-F53CC84C9F2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F072B3FF-FEA5-46BC-8627-9B46C5F3967D}"/>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xmlns="" id="{FB18587D-1BDA-4D28-9B48-3C37C764B66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xmlns="" id="{8CFE033B-F34F-4836-B6F3-93E6C7D9C5C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xmlns="" id="{07F79761-CFAA-4330-8067-31EC1DC3E16B}"/>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xmlns="" id="{8A0BC496-427B-4836-B989-97B0673D8F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xmlns="" id="{A0D554E1-33ED-415C-BF15-FC38D2E33C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xmlns="" id="{D1F1EE7D-C5FF-46EA-AB9C-94E1F2D9B730}"/>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xmlns="" id="{2AC2FE37-AED7-4C81-A52E-FD105C1BDA8D}"/>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xmlns="" id="{AB34FC05-3259-4BE2-8DA9-91435FAFCE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xmlns="" id="{AC11598E-3FD2-47F3-8E57-D5D6130DBC3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xmlns="" id="{37D098FA-73CF-44E6-B612-7DE664E5DE0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xmlns="" id="{66672930-1A30-4508-A9D2-FA4271C6B1E1}"/>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xmlns="" id="{174F3D5B-9943-4A8B-8699-ABB2B7991B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xmlns="" id="{6834DCA2-951C-4A9B-8490-5C7BD0FFBB9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xmlns="" id="{316B6CF4-BCF3-4765-B744-A1EB5A76D3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xmlns="" id="{BAD99054-FC47-4391-9369-B309A0AA2582}"/>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xmlns="" id="{1A1CDB94-FE6F-4AAC-94D9-DDCEC703B126}"/>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xmlns="" id="{99B22DCB-54E6-4769-9DD7-3736B4041B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xmlns="" id="{67DA3C33-5733-4571-AD7C-F9D7447D184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xmlns="" id="{DEACDE3F-3571-479B-8545-A0EB157DFB7D}"/>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xmlns="" id="{0EBC688C-242B-4AF8-9A28-74C5D3A7DD76}"/>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xmlns="" id="{C4C8C45C-CEB8-4DEA-A7C9-8028747D4C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xmlns="" id="{7FC624AF-D992-41C1-A403-A0A4731BE06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xmlns="" id="{F63171A4-E846-4A64-8292-3ED3583B6DE9}"/>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xmlns="" id="{E59C66F3-BAB8-46AB-849B-0BC14A74B8AB}"/>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xmlns="" id="{68CD087B-52FF-4F11-A251-6F6A6B9093A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xmlns="" id="{7FD7CD23-A1FC-41E8-A563-0B0A87A8FC8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xmlns="" id="{A3A34481-695D-470B-9A01-A047EAA615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xmlns="" id="{5B26EEFA-6CAA-4BF6-B4BD-7C083D59BF3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xmlns="" id="{61976329-310A-4F70-B22C-F032D4BF7E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xmlns="" id="{0A0DA1ED-70C5-4D8F-B61F-F6E9E07D59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xmlns="" id="{EDF58541-8ECC-487F-96C7-3267D0F9C8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xmlns="" id="{D1DAAA62-5552-4436-97D9-353F629E8AB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xmlns="" id="{EBA1BB6B-72EF-4525-89A1-FC5BE70D71B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xmlns="" id="{D3BD4012-93F7-424A-9146-8E7E831D9E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xmlns="" id="{A2E36983-6A8E-4C78-AA27-363C0D676C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xmlns="" id="{AB2380FC-F201-44F0-A531-1402201E4EB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xmlns="" id="{737C3A27-BD47-4E93-A1E3-33B902DD06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xmlns="" id="{C257BCC6-B88D-4C3B-BEFD-25D320F39CF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xmlns="" id="{0519964D-597A-4E0C-B66C-89D30B8582BC}"/>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xmlns="" id="{A31BADE6-3732-4787-8841-96E8F05C0A9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xmlns="" id="{447ED593-61E3-4BD7-8984-7FE5621549D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xmlns="" id="{6AD98272-0FC0-49AC-9877-8D2BAA5148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xmlns="" id="{D54770D9-48C7-4C76-9F40-65C9B9C05C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xmlns="" id="{4B9C1A3A-3DED-4CC1-820C-16B358DF9E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xmlns="" id="{2404A56E-8A81-48CB-9AC4-2CB6EA55DD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xmlns="" id="{6D6A743B-85A5-41A8-9664-D654620D25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xmlns="" id="{23DAD9FD-AF99-4D89-9BC8-E6739BD17ACA}"/>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xmlns="" id="{D7170781-0173-4FAB-8358-42C469FC51A3}"/>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xmlns="" id="{03C55E22-B879-4AE0-BC46-BA8A4E950C50}"/>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xmlns="" id="{AA07E073-1978-4DCC-9E5C-FF89EF524BFA}"/>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xmlns="" id="{5691F80E-D2E0-4E78-AA76-8D827AE4101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xmlns="" id="{E34C55D1-5C55-44D3-9C26-E1951DA3937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xmlns="" id="{4C9CB0E6-07EF-4140-926D-D380C1A88EB0}"/>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xmlns="" id="{263BBD78-504D-435B-8933-2C460DC38E7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xmlns="" id="{1AD78D29-1FCF-4E88-A958-924F701D5E4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xmlns="" id="{EA551A3F-69EF-45CC-87F7-867808A3FAD2}"/>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xmlns="" id="{12724B09-E74E-49FA-BB5D-583BB89B798C}"/>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xmlns="" id="{DA2788BF-64AD-4328-8CB9-8C2C98CF54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xmlns="" id="{D9591CB5-16C9-44FC-B125-529D33F91BF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xmlns="" id="{4F82A945-38F0-45AF-A28A-C6A0E6A2E7F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xmlns="" id="{80FA6744-F48F-4652-86E5-BA3ABEF32274}"/>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xmlns="" id="{FAC3DEAD-5797-4CA1-A8F2-3F487AAC6B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xmlns="" id="{F9AF9D64-C9FB-4D32-993D-3423A2E55E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xmlns="" id="{9097AC72-422F-4CE0-A772-A63E2294ACD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xmlns="" id="{1A6B3F4D-48A0-4FC2-8720-2606D6AA04C0}"/>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xmlns="" id="{67E4FA26-563D-4D19-BAEB-A370818E51A5}"/>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xmlns="" id="{03B51AAC-6B1D-43D1-8885-402653BA90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xmlns="" id="{CF4180FB-7FBD-421F-A284-4C2CC61B384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xmlns="" id="{28E615C5-6A2E-4BF3-A3A8-9061C5B1B845}"/>
                    </a:ext>
                    <a:ext uri="{C183D7F6-B498-43B3-948B-1728B52AA6E4}">
                      <adec:decorative xmlns:adec="http://schemas.microsoft.com/office/drawing/2017/decorative" xmlns="" val="1"/>
                    </a:ext>
                  </a:extLst>
                </p:cNvPr>
                <p:cNvGrpSpPr>
                  <a:grpSpLocks/>
                </p:cNvGrpSpPr>
                <p:nvPr>
                  <p:extLst>
                    <p:ext uri="{386F3935-93C4-4BCD-93E2-E3B085C9AB24}">
                      <p16:designElem xmlns:p16="http://schemas.microsoft.com/office/powerpoint/2015/main" xmlns=""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xmlns="" id="{B15A4CEB-6B8D-48C3-8484-3EC282A34A1F}"/>
                      </a:ext>
                      <a:ext uri="{C183D7F6-B498-43B3-948B-1728B52AA6E4}">
                        <adec:decorative xmlns:adec="http://schemas.microsoft.com/office/drawing/2017/decorative" xmlns="" val="1"/>
                      </a:ext>
                    </a:extLst>
                  </p:cNvPr>
                  <p:cNvCxnSpPr>
                    <a:cxnSpLocks/>
                  </p:cNvCxnSpPr>
                  <p:nvPr>
                    <p:extLst>
                      <p:ext uri="{386F3935-93C4-4BCD-93E2-E3B085C9AB24}">
                        <p16:designElem xmlns:p16="http://schemas.microsoft.com/office/powerpoint/2015/main" xmlns=""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xmlns="" id="{38F7FD7D-E582-4214-B1B3-D289130553F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xmlns="" id="{B74D1DAC-C0D4-447E-8665-EAFF34F4E32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7" name="Text Placeholder 6">
            <a:extLst>
              <a:ext uri="{FF2B5EF4-FFF2-40B4-BE49-F238E27FC236}">
                <a16:creationId xmlns:a16="http://schemas.microsoft.com/office/drawing/2014/main" xmlns="" id="{9CF2D931-86F8-40B1-B2C0-BE477572ECCA}"/>
              </a:ext>
            </a:extLst>
          </p:cNvPr>
          <p:cNvSpPr>
            <a:spLocks noGrp="1"/>
          </p:cNvSpPr>
          <p:nvPr>
            <p:ph type="body" sz="quarter" idx="14"/>
          </p:nvPr>
        </p:nvSpPr>
        <p:spPr>
          <a:xfrm>
            <a:off x="8181686" y="2876550"/>
            <a:ext cx="3059113" cy="2983947"/>
          </a:xfrm>
        </p:spPr>
        <p:txBody>
          <a:bodyPr/>
          <a:lstStyle>
            <a:lvl1pPr marL="0" indent="0" algn="ctr">
              <a:buNone/>
              <a:defRPr/>
            </a:lvl1pPr>
            <a:lvl2pPr marL="360000" indent="0">
              <a:buFont typeface="Arial" panose="020B0604020202020204" pitchFamily="34" charset="0"/>
              <a:buNone/>
              <a:defRPr/>
            </a:lvl2pPr>
            <a:lvl3pPr marL="720000" indent="0">
              <a:buNone/>
              <a:defRPr/>
            </a:lvl3pPr>
            <a:lvl4pPr marL="1080000" indent="0">
              <a:buFont typeface="Arial" panose="020B0604020202020204" pitchFamily="34" charset="0"/>
              <a:buNone/>
              <a:defRPr/>
            </a:lvl4pPr>
            <a:lvl5pPr marL="1440000" indent="0">
              <a:buNone/>
              <a:defRPr/>
            </a:lvl5pPr>
          </a:lstStyle>
          <a:p>
            <a:pPr lvl="0"/>
            <a:r>
              <a:rPr lang="en-US" dirty="0"/>
              <a:t>Click to edit Master text styles</a:t>
            </a:r>
          </a:p>
        </p:txBody>
      </p:sp>
    </p:spTree>
    <p:extLst>
      <p:ext uri="{BB962C8B-B14F-4D97-AF65-F5344CB8AC3E}">
        <p14:creationId xmlns:p14="http://schemas.microsoft.com/office/powerpoint/2010/main" val="18688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530307" y="536573"/>
            <a:ext cx="3856679" cy="1453003"/>
          </a:xfrm>
        </p:spPr>
        <p:txBody>
          <a:bodyPr/>
          <a:lstStyle>
            <a:lvl1pPr algn="ctr">
              <a:defRPr/>
            </a:lvl1pPr>
          </a:lstStyle>
          <a:p>
            <a:r>
              <a:rPr lang="en-US" dirty="0"/>
              <a:t>Click to edit Master title style</a:t>
            </a:r>
          </a:p>
        </p:txBody>
      </p:sp>
      <p:cxnSp>
        <p:nvCxnSpPr>
          <p:cNvPr id="91" name="Straight Connector 90">
            <a:extLst>
              <a:ext uri="{FF2B5EF4-FFF2-40B4-BE49-F238E27FC236}">
                <a16:creationId xmlns:a16="http://schemas.microsoft.com/office/drawing/2014/main" xmlns="" id="{A3805DED-0C97-4EF7-B1E1-0E016E053719}"/>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21791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03" name="Content Placeholder 2">
            <a:extLst>
              <a:ext uri="{FF2B5EF4-FFF2-40B4-BE49-F238E27FC236}">
                <a16:creationId xmlns:a16="http://schemas.microsoft.com/office/drawing/2014/main" xmlns="" id="{E4838519-F7BD-42C9-BDE6-B4D6DF7E1175}"/>
              </a:ext>
            </a:extLst>
          </p:cNvPr>
          <p:cNvSpPr>
            <a:spLocks noGrp="1"/>
          </p:cNvSpPr>
          <p:nvPr>
            <p:ph idx="13" hasCustomPrompt="1"/>
          </p:nvPr>
        </p:nvSpPr>
        <p:spPr>
          <a:xfrm>
            <a:off x="907606" y="2877018"/>
            <a:ext cx="3060000" cy="2938561"/>
          </a:xfrm>
        </p:spPr>
        <p:txBody>
          <a:bodyPr>
            <a:normAutofit/>
          </a:bodyPr>
          <a:lstStyle>
            <a:lvl1pPr algn="ctr">
              <a:defRPr/>
            </a:lvl1pPr>
          </a:lstStyle>
          <a:p>
            <a:pPr marL="0" indent="0" algn="ctr">
              <a:buNone/>
            </a:pPr>
            <a:r>
              <a:rPr lang="en-US" dirty="0"/>
              <a:t>Click to edit master text style</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a:xfrm>
            <a:off x="450000" y="6357168"/>
            <a:ext cx="1480400" cy="461665"/>
          </a:xfrm>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a:xfrm>
            <a:off x="1996947" y="6357600"/>
            <a:ext cx="6683376" cy="460800"/>
          </a:xfrm>
        </p:spPr>
        <p:txBody>
          <a:bodyPr/>
          <a:lstStyle>
            <a:lvl1pPr algn="l">
              <a:defRPr/>
            </a:lvl1pPr>
          </a:lstStyle>
          <a:p>
            <a:r>
              <a:rPr lang="en-US"/>
              <a:t>Sample Footer Text</a:t>
            </a:r>
            <a:endParaRPr lang="en-US" dirty="0"/>
          </a:p>
        </p:txBody>
      </p:sp>
      <p:sp>
        <p:nvSpPr>
          <p:cNvPr id="9" name="Picture Placeholder 8">
            <a:extLst>
              <a:ext uri="{FF2B5EF4-FFF2-40B4-BE49-F238E27FC236}">
                <a16:creationId xmlns:a16="http://schemas.microsoft.com/office/drawing/2014/main" xmlns="" id="{EF1A84F6-2D30-446A-9D91-44FBCB825679}"/>
              </a:ext>
            </a:extLst>
          </p:cNvPr>
          <p:cNvSpPr>
            <a:spLocks noGrp="1"/>
          </p:cNvSpPr>
          <p:nvPr>
            <p:ph type="pic" sz="quarter" idx="14"/>
          </p:nvPr>
        </p:nvSpPr>
        <p:spPr>
          <a:xfrm>
            <a:off x="4979987" y="0"/>
            <a:ext cx="7212013" cy="6858000"/>
          </a:xfrm>
        </p:spPr>
        <p:txBody>
          <a:bodyPr/>
          <a:lstStyle/>
          <a:p>
            <a:endParaRPr lang="en-US" dirty="0"/>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4646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4056600" y="536573"/>
            <a:ext cx="4078800" cy="1453003"/>
          </a:xfrm>
        </p:spPr>
        <p:txBody>
          <a:bodyPr/>
          <a:lstStyle>
            <a:lvl1pPr algn="ctr">
              <a:defRPr/>
            </a:lvl1pPr>
          </a:lstStyle>
          <a:p>
            <a:r>
              <a:rPr lang="en-US" dirty="0"/>
              <a:t>Click to edit Master title style</a:t>
            </a:r>
          </a:p>
        </p:txBody>
      </p:sp>
      <p:sp>
        <p:nvSpPr>
          <p:cNvPr id="95" name="Text Placeholder 94">
            <a:extLst>
              <a:ext uri="{FF2B5EF4-FFF2-40B4-BE49-F238E27FC236}">
                <a16:creationId xmlns:a16="http://schemas.microsoft.com/office/drawing/2014/main" xmlns="" id="{376C93AE-577A-4E39-B37B-F54DD619E8E9}"/>
              </a:ext>
            </a:extLst>
          </p:cNvPr>
          <p:cNvSpPr>
            <a:spLocks noGrp="1"/>
          </p:cNvSpPr>
          <p:nvPr>
            <p:ph type="body" sz="quarter" idx="13" hasCustomPrompt="1"/>
          </p:nvPr>
        </p:nvSpPr>
        <p:spPr>
          <a:xfrm>
            <a:off x="3686175" y="2876550"/>
            <a:ext cx="4819650" cy="2875321"/>
          </a:xfrm>
        </p:spPr>
        <p:txBody>
          <a:bodyPr>
            <a:normAutofit/>
          </a:bodyPr>
          <a:lstStyle>
            <a:lvl1pPr marL="0" indent="0" algn="ctr">
              <a:buNone/>
              <a:defRPr sz="1600" baseline="0"/>
            </a:lvl1pPr>
            <a:lvl2pPr marL="360000" indent="0" algn="ctr">
              <a:buFont typeface="Arial" panose="020B0604020202020204" pitchFamily="34" charset="0"/>
              <a:buNone/>
              <a:defRPr/>
            </a:lvl2pPr>
            <a:lvl3pPr marL="720000" indent="0" algn="ctr">
              <a:buNone/>
              <a:defRPr/>
            </a:lvl3pPr>
            <a:lvl4pPr marL="1080000" indent="0" algn="ctr">
              <a:buFont typeface="Arial" panose="020B0604020202020204" pitchFamily="34" charset="0"/>
              <a:buNone/>
              <a:defRPr/>
            </a:lvl4pPr>
            <a:lvl5pPr marL="1440000" indent="0" algn="ctr">
              <a:buNone/>
              <a:defRPr/>
            </a:lvl5pPr>
          </a:lstStyle>
          <a:p>
            <a:pPr lvl="0"/>
            <a:r>
              <a:rPr lang="en-US" dirty="0"/>
              <a:t>Click to add text</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Group 5">
            <a:extLst>
              <a:ext uri="{FF2B5EF4-FFF2-40B4-BE49-F238E27FC236}">
                <a16:creationId xmlns:a16="http://schemas.microsoft.com/office/drawing/2014/main" xmlns="" id="{4DF41F26-BFC3-471C-AEBF-8D613043F8A1}"/>
              </a:ext>
              <a:ext uri="{C183D7F6-B498-43B3-948B-1728B52AA6E4}">
                <adec:decorative xmlns:adec="http://schemas.microsoft.com/office/drawing/2017/decorative" xmlns="" val="1"/>
              </a:ext>
            </a:extLst>
          </p:cNvPr>
          <p:cNvGrpSpPr>
            <a:grpSpLocks noGrp="1" noUngrp="1" noRot="1" noChangeAspect="1" noMove="1" noResize="1"/>
          </p:cNvGrpSpPr>
          <p:nvPr userDrawn="1">
            <p:extLst>
              <p:ext uri="{386F3935-93C4-4BCD-93E2-E3B085C9AB24}">
                <p16:designElem xmlns:p16="http://schemas.microsoft.com/office/powerpoint/2015/main" xmlns="" val="1"/>
              </p:ext>
            </p:extLst>
          </p:nvPr>
        </p:nvGrpSpPr>
        <p:grpSpPr>
          <a:xfrm>
            <a:off x="199766" y="716800"/>
            <a:ext cx="3838575" cy="5583025"/>
            <a:chOff x="199766" y="716800"/>
            <a:chExt cx="3838575" cy="5583025"/>
          </a:xfrm>
        </p:grpSpPr>
        <p:grpSp>
          <p:nvGrpSpPr>
            <p:cNvPr id="7" name="Group 6">
              <a:extLst>
                <a:ext uri="{FF2B5EF4-FFF2-40B4-BE49-F238E27FC236}">
                  <a16:creationId xmlns:a16="http://schemas.microsoft.com/office/drawing/2014/main" xmlns="" id="{CD3F709F-F0BC-4149-B83C-D6E0B13F9CA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890329" y="26237"/>
              <a:ext cx="2457450" cy="3838575"/>
              <a:chOff x="587376" y="280988"/>
              <a:chExt cx="2457450" cy="3838575"/>
            </a:xfrm>
          </p:grpSpPr>
          <p:sp>
            <p:nvSpPr>
              <p:cNvPr id="26" name="Freeform 64">
                <a:extLst>
                  <a:ext uri="{FF2B5EF4-FFF2-40B4-BE49-F238E27FC236}">
                    <a16:creationId xmlns:a16="http://schemas.microsoft.com/office/drawing/2014/main" xmlns="" id="{5C5EF830-776D-4D9D-B2AD-E2EF27FE2B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xmlns="" id="{24555386-DD07-47B5-8731-6188F04409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xmlns="" id="{98AACD5A-587D-4523-8687-E39554A9EE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xmlns="" id="{056E6FE3-AE0B-4665-BDC4-C43B088EA3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xmlns="" id="{3341E111-158B-46EB-85CF-76ACE2E63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xmlns="" id="{B6BAC346-F465-42C1-B326-511CDAAF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xmlns="" id="{41EFAE7C-FB00-406B-B543-258ECBA85C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xmlns="" id="{7B8E44F7-B4B5-407F-8CBF-2EF396585A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xmlns="" id="{E5CB4BB7-46DD-4D14-AF85-0E13EFBA6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xmlns="" id="{F7F8EDDC-B124-4CF0-9C0B-036D7E9203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xmlns="" id="{F9979D20-23CA-44BF-94E4-277FAA877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xmlns="" id="{64DA53E4-1E27-44B2-9EA5-375E3D20A7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xmlns="" id="{AF41DBD5-F7CA-43C7-B477-6E93D8DC0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xmlns="" id="{8DE355CC-A733-4109-AC9E-4E5E96E35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xmlns="" id="{C60E99C1-AC1B-4267-A404-07CA28EA1AA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xmlns="" id="{46BA754B-AF8C-4E32-B5D4-BD2CA1341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xmlns="" id="{AA7154F4-DAA9-42B8-9C79-E7D89EB926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xmlns="" id="{CFCCE002-4181-4663-B8B4-5B5CC711B8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xmlns="" id="{B3C1286A-A92F-45A8-A144-C4EBF3B8BC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xmlns="" id="{31993490-8FCD-4048-A2E8-0A217FF656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xmlns="" id="{33AF3440-700A-44B0-A0D1-1E6301F18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xmlns="" id="{F17E7CAB-5E29-47AC-91E8-B488D357F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 name="Group 7">
              <a:extLst>
                <a:ext uri="{FF2B5EF4-FFF2-40B4-BE49-F238E27FC236}">
                  <a16:creationId xmlns:a16="http://schemas.microsoft.com/office/drawing/2014/main" xmlns="" id="{D713AE0B-3A03-4CCB-B15E-CAF75D85583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3500000">
              <a:off x="480743" y="3311698"/>
              <a:ext cx="1785984" cy="2211229"/>
              <a:chOff x="3125006" y="3171595"/>
              <a:chExt cx="1785984" cy="2211229"/>
            </a:xfrm>
          </p:grpSpPr>
          <p:grpSp>
            <p:nvGrpSpPr>
              <p:cNvPr id="18" name="Group 17">
                <a:extLst>
                  <a:ext uri="{FF2B5EF4-FFF2-40B4-BE49-F238E27FC236}">
                    <a16:creationId xmlns:a16="http://schemas.microsoft.com/office/drawing/2014/main" xmlns="" id="{94CC0330-760F-4B4E-BE37-D345B5B2E8E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xmlns="" id="{8B6C8306-3715-4107-BA99-68EB308CA19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A4B3797-F2A4-43E3-B8F8-8BC4B0FBDE9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xmlns="" id="{BB27766D-84D5-4D02-AE36-3149427B22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xmlns="" id="{8F1C8A62-8495-422A-9A73-9C59C603F6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xmlns="" id="{B1CEBFBC-BC6E-4C5F-BEC4-DD2079D8E2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xmlns="" id="{969A298F-AA6C-4139-992B-E27C085461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xmlns="" id="{972AA363-33A2-4979-9DE5-9FA8ACADE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 name="Group 8">
              <a:extLst>
                <a:ext uri="{FF2B5EF4-FFF2-40B4-BE49-F238E27FC236}">
                  <a16:creationId xmlns:a16="http://schemas.microsoft.com/office/drawing/2014/main" xmlns="" id="{A3822750-6B8C-4F83-9CAD-F924EF49378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555957" y="5230097"/>
              <a:ext cx="641183" cy="1069728"/>
              <a:chOff x="6484112" y="2967038"/>
              <a:chExt cx="641183" cy="1069728"/>
            </a:xfrm>
          </p:grpSpPr>
          <p:grpSp>
            <p:nvGrpSpPr>
              <p:cNvPr id="10" name="Group 9">
                <a:extLst>
                  <a:ext uri="{FF2B5EF4-FFF2-40B4-BE49-F238E27FC236}">
                    <a16:creationId xmlns:a16="http://schemas.microsoft.com/office/drawing/2014/main" xmlns="" id="{58523E1A-71CD-4B09-A4F4-07F86003B4A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808136" y="2967038"/>
                <a:ext cx="317159" cy="932400"/>
                <a:chOff x="6808136" y="2967038"/>
                <a:chExt cx="317159" cy="932400"/>
              </a:xfrm>
            </p:grpSpPr>
            <p:sp>
              <p:nvSpPr>
                <p:cNvPr id="15" name="Freeform 68">
                  <a:extLst>
                    <a:ext uri="{FF2B5EF4-FFF2-40B4-BE49-F238E27FC236}">
                      <a16:creationId xmlns:a16="http://schemas.microsoft.com/office/drawing/2014/main" xmlns="" id="{169972B1-6443-4F74-80F9-BB4943CD30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69">
                  <a:extLst>
                    <a:ext uri="{FF2B5EF4-FFF2-40B4-BE49-F238E27FC236}">
                      <a16:creationId xmlns:a16="http://schemas.microsoft.com/office/drawing/2014/main" xmlns="" id="{EB69F32F-40CA-458E-B833-E909ADFDD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Line 70">
                  <a:extLst>
                    <a:ext uri="{FF2B5EF4-FFF2-40B4-BE49-F238E27FC236}">
                      <a16:creationId xmlns:a16="http://schemas.microsoft.com/office/drawing/2014/main" xmlns="" id="{5B2FEC36-803B-49C9-8313-D558457B25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10">
                <a:extLst>
                  <a:ext uri="{FF2B5EF4-FFF2-40B4-BE49-F238E27FC236}">
                    <a16:creationId xmlns:a16="http://schemas.microsoft.com/office/drawing/2014/main" xmlns="" id="{5178F1E3-F49B-4E7A-BA5C-B2BFD9A636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8900000" flipH="1">
                <a:off x="6484112" y="3104366"/>
                <a:ext cx="317159" cy="932400"/>
                <a:chOff x="6808136" y="2967038"/>
                <a:chExt cx="317159" cy="932400"/>
              </a:xfrm>
            </p:grpSpPr>
            <p:sp>
              <p:nvSpPr>
                <p:cNvPr id="12" name="Freeform 68">
                  <a:extLst>
                    <a:ext uri="{FF2B5EF4-FFF2-40B4-BE49-F238E27FC236}">
                      <a16:creationId xmlns:a16="http://schemas.microsoft.com/office/drawing/2014/main" xmlns="" id="{9F18055A-6D8B-4373-A010-59AE8C813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xmlns="" id="{2612E838-0F14-4DE7-AD23-6A83078511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Line 70">
                  <a:extLst>
                    <a:ext uri="{FF2B5EF4-FFF2-40B4-BE49-F238E27FC236}">
                      <a16:creationId xmlns:a16="http://schemas.microsoft.com/office/drawing/2014/main" xmlns="" id="{AF3F8EED-B567-43E0-8B31-5A5E7AFB2D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48" name="Group 47">
            <a:extLst>
              <a:ext uri="{FF2B5EF4-FFF2-40B4-BE49-F238E27FC236}">
                <a16:creationId xmlns:a16="http://schemas.microsoft.com/office/drawing/2014/main" xmlns="" id="{952B8C31-9649-4E69-B31C-D77394EE2339}"/>
              </a:ext>
              <a:ext uri="{C183D7F6-B498-43B3-948B-1728B52AA6E4}">
                <adec:decorative xmlns:adec="http://schemas.microsoft.com/office/drawing/2017/decorative" xmlns="" val="1"/>
              </a:ext>
            </a:extLst>
          </p:cNvPr>
          <p:cNvGrpSpPr>
            <a:grpSpLocks noGrp="1" noUngrp="1" noRot="1" noChangeAspect="1" noMove="1" noResize="1"/>
          </p:cNvGrpSpPr>
          <p:nvPr userDrawn="1">
            <p:extLst>
              <p:ext uri="{386F3935-93C4-4BCD-93E2-E3B085C9AB24}">
                <p16:designElem xmlns:p16="http://schemas.microsoft.com/office/powerpoint/2015/main" xmlns="" val="1"/>
              </p:ext>
            </p:extLst>
          </p:nvPr>
        </p:nvGrpSpPr>
        <p:grpSpPr>
          <a:xfrm flipH="1">
            <a:off x="8153659" y="716800"/>
            <a:ext cx="3838575" cy="5583025"/>
            <a:chOff x="199766" y="716800"/>
            <a:chExt cx="3838575" cy="5583025"/>
          </a:xfrm>
        </p:grpSpPr>
        <p:grpSp>
          <p:nvGrpSpPr>
            <p:cNvPr id="49" name="Group 48">
              <a:extLst>
                <a:ext uri="{FF2B5EF4-FFF2-40B4-BE49-F238E27FC236}">
                  <a16:creationId xmlns:a16="http://schemas.microsoft.com/office/drawing/2014/main" xmlns="" id="{269D1249-EDCC-41AC-BA08-E670FB4E338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2700000">
              <a:off x="890329" y="26237"/>
              <a:ext cx="2457450" cy="3838575"/>
              <a:chOff x="587376" y="280988"/>
              <a:chExt cx="2457450" cy="3838575"/>
            </a:xfrm>
          </p:grpSpPr>
          <p:sp>
            <p:nvSpPr>
              <p:cNvPr id="68" name="Freeform 64">
                <a:extLst>
                  <a:ext uri="{FF2B5EF4-FFF2-40B4-BE49-F238E27FC236}">
                    <a16:creationId xmlns:a16="http://schemas.microsoft.com/office/drawing/2014/main" xmlns="" id="{EA5EA6EB-846A-4897-AE83-5BDD96A4F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1">
                <a:extLst>
                  <a:ext uri="{FF2B5EF4-FFF2-40B4-BE49-F238E27FC236}">
                    <a16:creationId xmlns:a16="http://schemas.microsoft.com/office/drawing/2014/main" xmlns="" id="{185EF0DB-BE87-4CDD-823B-E665113797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1">
                <a:extLst>
                  <a:ext uri="{FF2B5EF4-FFF2-40B4-BE49-F238E27FC236}">
                    <a16:creationId xmlns:a16="http://schemas.microsoft.com/office/drawing/2014/main" xmlns="" id="{9AC9E234-4400-46EB-92D7-9B53A68B9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78">
                <a:extLst>
                  <a:ext uri="{FF2B5EF4-FFF2-40B4-BE49-F238E27FC236}">
                    <a16:creationId xmlns:a16="http://schemas.microsoft.com/office/drawing/2014/main" xmlns="" id="{A0C06F74-3085-4BB3-9758-D97415975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84">
                <a:extLst>
                  <a:ext uri="{FF2B5EF4-FFF2-40B4-BE49-F238E27FC236}">
                    <a16:creationId xmlns:a16="http://schemas.microsoft.com/office/drawing/2014/main" xmlns="" id="{9EA54D9F-32B0-4B48-B93A-B5A9E3DC6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87">
                <a:extLst>
                  <a:ext uri="{FF2B5EF4-FFF2-40B4-BE49-F238E27FC236}">
                    <a16:creationId xmlns:a16="http://schemas.microsoft.com/office/drawing/2014/main" xmlns="" id="{3858A715-B583-4779-A1D2-86822F2CB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60">
                <a:extLst>
                  <a:ext uri="{FF2B5EF4-FFF2-40B4-BE49-F238E27FC236}">
                    <a16:creationId xmlns:a16="http://schemas.microsoft.com/office/drawing/2014/main" xmlns="" id="{ECAE61B9-0396-4F89-85E9-EB174D639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59">
                <a:extLst>
                  <a:ext uri="{FF2B5EF4-FFF2-40B4-BE49-F238E27FC236}">
                    <a16:creationId xmlns:a16="http://schemas.microsoft.com/office/drawing/2014/main" xmlns="" id="{46E4F030-726A-40ED-810F-C9F2379183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62">
                <a:extLst>
                  <a:ext uri="{FF2B5EF4-FFF2-40B4-BE49-F238E27FC236}">
                    <a16:creationId xmlns:a16="http://schemas.microsoft.com/office/drawing/2014/main" xmlns="" id="{B3148C64-AE70-4F9D-B6CE-5C92B9922B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65">
                <a:extLst>
                  <a:ext uri="{FF2B5EF4-FFF2-40B4-BE49-F238E27FC236}">
                    <a16:creationId xmlns:a16="http://schemas.microsoft.com/office/drawing/2014/main" xmlns="" id="{78C97992-BC56-40D7-A639-3D314871C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79">
                <a:extLst>
                  <a:ext uri="{FF2B5EF4-FFF2-40B4-BE49-F238E27FC236}">
                    <a16:creationId xmlns:a16="http://schemas.microsoft.com/office/drawing/2014/main" xmlns="" id="{469CAD99-0EFE-4B8E-922B-0C2BCFFD5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82">
                <a:extLst>
                  <a:ext uri="{FF2B5EF4-FFF2-40B4-BE49-F238E27FC236}">
                    <a16:creationId xmlns:a16="http://schemas.microsoft.com/office/drawing/2014/main" xmlns="" id="{1D00B441-E5A3-4411-9B05-8E09BFF62D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5">
                <a:extLst>
                  <a:ext uri="{FF2B5EF4-FFF2-40B4-BE49-F238E27FC236}">
                    <a16:creationId xmlns:a16="http://schemas.microsoft.com/office/drawing/2014/main" xmlns="" id="{3FFE4E0B-A703-4655-B55F-44B3A3902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8">
                <a:extLst>
                  <a:ext uri="{FF2B5EF4-FFF2-40B4-BE49-F238E27FC236}">
                    <a16:creationId xmlns:a16="http://schemas.microsoft.com/office/drawing/2014/main" xmlns="" id="{F19632C2-B953-4CD1-9EAA-5C1FEA3EFD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a16="http://schemas.microsoft.com/office/drawing/2014/main" xmlns="" id="{DBDC3951-9E4C-4062-9B43-3038D9058A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87376" y="280988"/>
                <a:ext cx="2457450" cy="3838575"/>
                <a:chOff x="587376" y="280988"/>
                <a:chExt cx="2457450" cy="3838575"/>
              </a:xfrm>
            </p:grpSpPr>
            <p:sp>
              <p:nvSpPr>
                <p:cNvPr id="83" name="Line 63">
                  <a:extLst>
                    <a:ext uri="{FF2B5EF4-FFF2-40B4-BE49-F238E27FC236}">
                      <a16:creationId xmlns:a16="http://schemas.microsoft.com/office/drawing/2014/main" xmlns="" id="{2764EF0E-A104-46C9-B242-778009E49E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66">
                  <a:extLst>
                    <a:ext uri="{FF2B5EF4-FFF2-40B4-BE49-F238E27FC236}">
                      <a16:creationId xmlns:a16="http://schemas.microsoft.com/office/drawing/2014/main" xmlns="" id="{D0A8B652-41E0-456C-9C9F-1F0EC00891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67">
                  <a:extLst>
                    <a:ext uri="{FF2B5EF4-FFF2-40B4-BE49-F238E27FC236}">
                      <a16:creationId xmlns:a16="http://schemas.microsoft.com/office/drawing/2014/main" xmlns="" id="{802E547A-C876-460C-B6A4-BCE8D39DA0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0">
                  <a:extLst>
                    <a:ext uri="{FF2B5EF4-FFF2-40B4-BE49-F238E27FC236}">
                      <a16:creationId xmlns:a16="http://schemas.microsoft.com/office/drawing/2014/main" xmlns="" id="{00363E6C-7B8D-4E1D-A93E-E73306E130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Line 83">
                  <a:extLst>
                    <a:ext uri="{FF2B5EF4-FFF2-40B4-BE49-F238E27FC236}">
                      <a16:creationId xmlns:a16="http://schemas.microsoft.com/office/drawing/2014/main" xmlns="" id="{206E174F-B8D0-4FFD-A1B5-56BFC5CCE9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8" name="Line 86">
                  <a:extLst>
                    <a:ext uri="{FF2B5EF4-FFF2-40B4-BE49-F238E27FC236}">
                      <a16:creationId xmlns:a16="http://schemas.microsoft.com/office/drawing/2014/main" xmlns="" id="{3A10191E-76B5-4841-B32D-0DF6EAB639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 name="Line 89">
                  <a:extLst>
                    <a:ext uri="{FF2B5EF4-FFF2-40B4-BE49-F238E27FC236}">
                      <a16:creationId xmlns:a16="http://schemas.microsoft.com/office/drawing/2014/main" xmlns="" id="{CF67EF0B-5FE7-4D99-8B38-95B1706F07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xmlns="" id="{0B39CF0F-2997-4D96-8F17-211C97D87DB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3500000">
              <a:off x="480743" y="3311698"/>
              <a:ext cx="1785984" cy="2211229"/>
              <a:chOff x="3125006" y="3171595"/>
              <a:chExt cx="1785984" cy="2211229"/>
            </a:xfrm>
          </p:grpSpPr>
          <p:grpSp>
            <p:nvGrpSpPr>
              <p:cNvPr id="60" name="Group 59">
                <a:extLst>
                  <a:ext uri="{FF2B5EF4-FFF2-40B4-BE49-F238E27FC236}">
                    <a16:creationId xmlns:a16="http://schemas.microsoft.com/office/drawing/2014/main" xmlns="" id="{6408937D-7FFE-4D6C-AF79-1F60035CC7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36819" y="3174345"/>
                <a:ext cx="1760933" cy="2208479"/>
                <a:chOff x="4749017" y="2998646"/>
                <a:chExt cx="1760933" cy="2208479"/>
              </a:xfrm>
            </p:grpSpPr>
            <p:cxnSp>
              <p:nvCxnSpPr>
                <p:cNvPr id="64" name="Straight Connector 63">
                  <a:extLst>
                    <a:ext uri="{FF2B5EF4-FFF2-40B4-BE49-F238E27FC236}">
                      <a16:creationId xmlns:a16="http://schemas.microsoft.com/office/drawing/2014/main" xmlns="" id="{749AA60A-BD5D-4647-AE8A-DF411C654BD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3F335D2B-768D-4700-A35C-F54A7BD352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6" name="Rectangle 30">
                  <a:extLst>
                    <a:ext uri="{FF2B5EF4-FFF2-40B4-BE49-F238E27FC236}">
                      <a16:creationId xmlns:a16="http://schemas.microsoft.com/office/drawing/2014/main" xmlns="" id="{B6F1EDEE-EDB1-4759-9339-8F60B631A3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30">
                  <a:extLst>
                    <a:ext uri="{FF2B5EF4-FFF2-40B4-BE49-F238E27FC236}">
                      <a16:creationId xmlns:a16="http://schemas.microsoft.com/office/drawing/2014/main" xmlns="" id="{305D4D3B-BD5E-44BE-BE6A-4C9184593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a:extLst>
                  <a:ext uri="{FF2B5EF4-FFF2-40B4-BE49-F238E27FC236}">
                    <a16:creationId xmlns:a16="http://schemas.microsoft.com/office/drawing/2014/main" xmlns="" id="{30748E9E-1F8D-4FB9-89D6-F5B35B5049F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125006" y="3171595"/>
                <a:ext cx="1785984" cy="1799739"/>
                <a:chOff x="6879836" y="3516901"/>
                <a:chExt cx="1785984" cy="1799739"/>
              </a:xfrm>
            </p:grpSpPr>
            <p:sp>
              <p:nvSpPr>
                <p:cNvPr id="62" name="Freeform: Shape 61">
                  <a:extLst>
                    <a:ext uri="{FF2B5EF4-FFF2-40B4-BE49-F238E27FC236}">
                      <a16:creationId xmlns:a16="http://schemas.microsoft.com/office/drawing/2014/main" xmlns="" id="{B56CFFBA-D942-451F-B4E0-133DEA264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63" name="Freeform: Shape 62">
                  <a:extLst>
                    <a:ext uri="{FF2B5EF4-FFF2-40B4-BE49-F238E27FC236}">
                      <a16:creationId xmlns:a16="http://schemas.microsoft.com/office/drawing/2014/main" xmlns="" id="{1B25F38B-03B2-435D-82ED-142D2AB4D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xmlns="" id="{E1A0A593-F414-4B02-A355-AC7A50A7E08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0800000">
              <a:off x="555957" y="5230097"/>
              <a:ext cx="641183" cy="1069728"/>
              <a:chOff x="6484112" y="2967038"/>
              <a:chExt cx="641183" cy="1069728"/>
            </a:xfrm>
          </p:grpSpPr>
          <p:grpSp>
            <p:nvGrpSpPr>
              <p:cNvPr id="52" name="Group 51">
                <a:extLst>
                  <a:ext uri="{FF2B5EF4-FFF2-40B4-BE49-F238E27FC236}">
                    <a16:creationId xmlns:a16="http://schemas.microsoft.com/office/drawing/2014/main" xmlns="" id="{1BA06E81-194E-43F2-B418-BF8101EAAE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808136" y="2967038"/>
                <a:ext cx="317159" cy="932400"/>
                <a:chOff x="6808136" y="2967038"/>
                <a:chExt cx="317159" cy="932400"/>
              </a:xfrm>
            </p:grpSpPr>
            <p:sp>
              <p:nvSpPr>
                <p:cNvPr id="57" name="Freeform 68">
                  <a:extLst>
                    <a:ext uri="{FF2B5EF4-FFF2-40B4-BE49-F238E27FC236}">
                      <a16:creationId xmlns:a16="http://schemas.microsoft.com/office/drawing/2014/main" xmlns="" id="{ABE6BF78-8FF2-4595-9072-48ACEBE20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69">
                  <a:extLst>
                    <a:ext uri="{FF2B5EF4-FFF2-40B4-BE49-F238E27FC236}">
                      <a16:creationId xmlns:a16="http://schemas.microsoft.com/office/drawing/2014/main" xmlns="" id="{E182745B-1C12-49AC-97AD-501D806E9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Line 70">
                  <a:extLst>
                    <a:ext uri="{FF2B5EF4-FFF2-40B4-BE49-F238E27FC236}">
                      <a16:creationId xmlns:a16="http://schemas.microsoft.com/office/drawing/2014/main" xmlns="" id="{56B38515-A1C4-46D9-AEC6-E55E1CB733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xmlns="" id="{C9A4424F-2DA0-4E5A-9291-0A5FCE55751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18900000" flipH="1">
                <a:off x="6484112" y="3104366"/>
                <a:ext cx="317159" cy="932400"/>
                <a:chOff x="6808136" y="2967038"/>
                <a:chExt cx="317159" cy="932400"/>
              </a:xfrm>
            </p:grpSpPr>
            <p:sp>
              <p:nvSpPr>
                <p:cNvPr id="54" name="Freeform 68">
                  <a:extLst>
                    <a:ext uri="{FF2B5EF4-FFF2-40B4-BE49-F238E27FC236}">
                      <a16:creationId xmlns:a16="http://schemas.microsoft.com/office/drawing/2014/main" xmlns="" id="{8609BA22-8E70-41AA-BACA-C9F8A789B2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xmlns="" id="{C2F49FC5-EFC3-4A02-9782-EC06564A9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Line 70">
                  <a:extLst>
                    <a:ext uri="{FF2B5EF4-FFF2-40B4-BE49-F238E27FC236}">
                      <a16:creationId xmlns:a16="http://schemas.microsoft.com/office/drawing/2014/main" xmlns="" id="{782187F0-090B-4C65-B604-5DD33B4FF2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91" name="Straight Connector 90">
            <a:extLst>
              <a:ext uri="{FF2B5EF4-FFF2-40B4-BE49-F238E27FC236}">
                <a16:creationId xmlns:a16="http://schemas.microsoft.com/office/drawing/2014/main" xmlns="" id="{A3805DED-0C97-4EF7-B1E1-0E016E053719}"/>
              </a:ext>
              <a:ext uri="{C183D7F6-B498-43B3-948B-1728B52AA6E4}">
                <adec:decorative xmlns:adec="http://schemas.microsoft.com/office/drawing/2017/decorative" xmlns="" val="1"/>
              </a:ext>
            </a:extLst>
          </p:cNvPr>
          <p:cNvCxnSpPr>
            <a:cxnSpLocks/>
          </p:cNvCxnSpPr>
          <p:nvPr userDrawn="1">
            <p:extLst>
              <p:ext uri="{386F3935-93C4-4BCD-93E2-E3B085C9AB24}">
                <p16:designElem xmlns:p16="http://schemas.microsoft.com/office/powerpoint/2015/main" xmlns="" val="1"/>
              </p:ext>
            </p:extLst>
          </p:nvPr>
        </p:nvCxnSpPr>
        <p:spPr>
          <a:xfrm>
            <a:off x="5826000"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3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07C0FA93-7C0D-4CC0-BB42-DF569688ED82}"/>
              </a:ext>
              <a:ext uri="{C183D7F6-B498-43B3-948B-1728B52AA6E4}">
                <adec:decorative xmlns:adec="http://schemas.microsoft.com/office/drawing/2017/decorative" xmlns="" val="1"/>
              </a:ext>
            </a:extLst>
          </p:cNvPr>
          <p:cNvSpPr/>
          <p:nvPr userDrawn="1">
            <p:extLst>
              <p:ext uri="{386F3935-93C4-4BCD-93E2-E3B085C9AB24}">
                <p16:designElem xmlns:p16="http://schemas.microsoft.com/office/powerpoint/2015/main" xmlns=""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a:xfrm>
            <a:off x="989400" y="563402"/>
            <a:ext cx="4075200" cy="2058573"/>
          </a:xfrm>
        </p:spPr>
        <p:txBody>
          <a:bodyPr>
            <a:noAutofit/>
          </a:bodyPr>
          <a:lstStyle>
            <a:lvl1pPr algn="ctr">
              <a:defRPr sz="3200"/>
            </a:lvl1pPr>
          </a:lstStyle>
          <a:p>
            <a:r>
              <a:rPr lang="en-US" dirty="0"/>
              <a:t>Click to edit Master title style</a:t>
            </a:r>
          </a:p>
        </p:txBody>
      </p:sp>
      <p:sp>
        <p:nvSpPr>
          <p:cNvPr id="20" name="Subtitle 7">
            <a:extLst>
              <a:ext uri="{FF2B5EF4-FFF2-40B4-BE49-F238E27FC236}">
                <a16:creationId xmlns:a16="http://schemas.microsoft.com/office/drawing/2014/main" xmlns="" id="{C2777538-58E6-494C-A27B-B70346B0F395}"/>
              </a:ext>
            </a:extLst>
          </p:cNvPr>
          <p:cNvSpPr>
            <a:spLocks noGrp="1"/>
          </p:cNvSpPr>
          <p:nvPr>
            <p:ph type="subTitle" idx="1"/>
          </p:nvPr>
        </p:nvSpPr>
        <p:spPr>
          <a:xfrm>
            <a:off x="990000" y="4248000"/>
            <a:ext cx="4075200" cy="1520975"/>
          </a:xfrm>
        </p:spPr>
        <p:txBody>
          <a:bodyPr>
            <a:normAutofit/>
          </a:bodyPr>
          <a:lstStyle>
            <a:lvl1pPr marL="0" indent="0" algn="ctr">
              <a:buNone/>
              <a:defRPr/>
            </a:lvl1pPr>
          </a:lstStyle>
          <a:p>
            <a:r>
              <a:rPr lang="en-US" dirty="0"/>
              <a:t>Subtitle</a:t>
            </a:r>
          </a:p>
        </p:txBody>
      </p:sp>
      <p:sp>
        <p:nvSpPr>
          <p:cNvPr id="24" name="Picture Placeholder 23">
            <a:extLst>
              <a:ext uri="{FF2B5EF4-FFF2-40B4-BE49-F238E27FC236}">
                <a16:creationId xmlns:a16="http://schemas.microsoft.com/office/drawing/2014/main" xmlns="" id="{C9D32952-2D0C-4A3E-9354-E014C717894E}"/>
              </a:ext>
            </a:extLst>
          </p:cNvPr>
          <p:cNvSpPr>
            <a:spLocks noGrp="1"/>
          </p:cNvSpPr>
          <p:nvPr>
            <p:ph type="pic" sz="quarter" idx="13"/>
          </p:nvPr>
        </p:nvSpPr>
        <p:spPr>
          <a:xfrm>
            <a:off x="6654800" y="563563"/>
            <a:ext cx="4995863" cy="2706687"/>
          </a:xfrm>
        </p:spPr>
        <p:txBody>
          <a:bodyPr/>
          <a:lstStyle/>
          <a:p>
            <a:endParaRPr lang="en-US" dirty="0"/>
          </a:p>
        </p:txBody>
      </p:sp>
      <p:sp>
        <p:nvSpPr>
          <p:cNvPr id="26" name="Picture Placeholder 25">
            <a:extLst>
              <a:ext uri="{FF2B5EF4-FFF2-40B4-BE49-F238E27FC236}">
                <a16:creationId xmlns:a16="http://schemas.microsoft.com/office/drawing/2014/main" xmlns="" id="{92FA415D-7F98-4C81-A18F-A114BF021CC5}"/>
              </a:ext>
            </a:extLst>
          </p:cNvPr>
          <p:cNvSpPr>
            <a:spLocks noGrp="1"/>
          </p:cNvSpPr>
          <p:nvPr>
            <p:ph type="pic" sz="quarter" idx="14"/>
          </p:nvPr>
        </p:nvSpPr>
        <p:spPr>
          <a:xfrm>
            <a:off x="6654800" y="3587750"/>
            <a:ext cx="4995863" cy="2698750"/>
          </a:xfrm>
        </p:spPr>
        <p:txBody>
          <a:bodyPr/>
          <a:lstStyle/>
          <a:p>
            <a:endParaRPr lang="en-US" dirty="0"/>
          </a:p>
        </p:txBody>
      </p:sp>
      <p:grpSp>
        <p:nvGrpSpPr>
          <p:cNvPr id="6" name="Group 5">
            <a:extLst>
              <a:ext uri="{FF2B5EF4-FFF2-40B4-BE49-F238E27FC236}">
                <a16:creationId xmlns:a16="http://schemas.microsoft.com/office/drawing/2014/main" xmlns="" id="{36D3DA45-FD99-405B-8BF9-260DD97C0D4F}"/>
              </a:ext>
              <a:ext uri="{C183D7F6-B498-43B3-948B-1728B52AA6E4}">
                <adec:decorative xmlns:adec="http://schemas.microsoft.com/office/drawing/2017/decorative" xmlns="" val="1"/>
              </a:ext>
            </a:extLst>
          </p:cNvPr>
          <p:cNvGrpSpPr/>
          <p:nvPr userDrawn="1">
            <p:extLst>
              <p:ext uri="{386F3935-93C4-4BCD-93E2-E3B085C9AB24}">
                <p16:designElem xmlns:p16="http://schemas.microsoft.com/office/powerpoint/2015/main" xmlns="" val="1"/>
              </p:ext>
            </p:extLst>
          </p:nvPr>
        </p:nvGrpSpPr>
        <p:grpSpPr>
          <a:xfrm>
            <a:off x="1919525" y="2840038"/>
            <a:ext cx="2216150" cy="1177924"/>
            <a:chOff x="4987925" y="2840038"/>
            <a:chExt cx="2216150" cy="1177924"/>
          </a:xfrm>
        </p:grpSpPr>
        <p:sp>
          <p:nvSpPr>
            <p:cNvPr id="7" name="Rectangle 6">
              <a:extLst>
                <a:ext uri="{FF2B5EF4-FFF2-40B4-BE49-F238E27FC236}">
                  <a16:creationId xmlns:a16="http://schemas.microsoft.com/office/drawing/2014/main" xmlns="" id="{C5C2A03C-F372-4C6D-929D-FD97AD4396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E8FEDBB3-0BD6-41BC-BB57-9FEC2E96C0F3}"/>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a:off x="5720702" y="2912637"/>
              <a:ext cx="1080000" cy="1080000"/>
              <a:chOff x="6879023" y="2912637"/>
              <a:chExt cx="1080000" cy="1080000"/>
            </a:xfrm>
          </p:grpSpPr>
          <p:grpSp>
            <p:nvGrpSpPr>
              <p:cNvPr id="9" name="Group 8">
                <a:extLst>
                  <a:ext uri="{FF2B5EF4-FFF2-40B4-BE49-F238E27FC236}">
                    <a16:creationId xmlns:a16="http://schemas.microsoft.com/office/drawing/2014/main" xmlns="" id="{7D12B81D-3F14-4DA1-BECA-669824832A04}"/>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2700000">
                <a:off x="7260443" y="2912637"/>
                <a:ext cx="317159" cy="1080000"/>
                <a:chOff x="4799744" y="2905614"/>
                <a:chExt cx="317159" cy="1080000"/>
              </a:xfrm>
            </p:grpSpPr>
            <p:sp>
              <p:nvSpPr>
                <p:cNvPr id="14" name="Freeform 68">
                  <a:extLst>
                    <a:ext uri="{FF2B5EF4-FFF2-40B4-BE49-F238E27FC236}">
                      <a16:creationId xmlns:a16="http://schemas.microsoft.com/office/drawing/2014/main" xmlns="" id="{EA11E57D-88DD-4899-907A-2A5772002FE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xmlns="" id="{7A5AEE18-30A4-4777-975F-02D107A171B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xmlns="" id="{39EA21FB-AE36-478E-9770-CB8428143903}"/>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xmlns="" id="{BC45D5C4-2D3A-4F84-BED1-D9B75234B075}"/>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xmlns="" val="1"/>
                  </p:ext>
                </p:extLst>
              </p:nvPr>
            </p:nvGrpSpPr>
            <p:grpSpPr>
              <a:xfrm rot="18900000" flipH="1">
                <a:off x="6916369" y="2912637"/>
                <a:ext cx="317159" cy="1080000"/>
                <a:chOff x="4799744" y="2905614"/>
                <a:chExt cx="317159" cy="1080000"/>
              </a:xfrm>
            </p:grpSpPr>
            <p:sp>
              <p:nvSpPr>
                <p:cNvPr id="11" name="Freeform 68">
                  <a:extLst>
                    <a:ext uri="{FF2B5EF4-FFF2-40B4-BE49-F238E27FC236}">
                      <a16:creationId xmlns:a16="http://schemas.microsoft.com/office/drawing/2014/main" xmlns="" id="{259762E8-7432-4501-9FE5-92B04D37C76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xmlns="" id="{FF91FD3E-0148-4B50-8906-7D9CD382A3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xmlns="" id="{506FA1AD-488A-4FD4-A79F-4343698EA734}"/>
                    </a:ext>
                    <a:ext uri="{C183D7F6-B498-43B3-948B-1728B52AA6E4}">
                      <adec:decorative xmlns:adec="http://schemas.microsoft.com/office/drawing/2017/decorative" xmlns="" val="1"/>
                    </a:ext>
                  </a:extLst>
                </p:cNvPr>
                <p:cNvSpPr>
                  <a:spLocks noChangeShapeType="1"/>
                </p:cNvSpPr>
                <p:nvPr>
                  <p:extLst>
                    <p:ext uri="{386F3935-93C4-4BCD-93E2-E3B085C9AB24}">
                      <p16:designElem xmlns:p16="http://schemas.microsoft.com/office/powerpoint/2015/main" xmlns=""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3872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xmlns=""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xmlns=""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137205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0E3BC1D-912E-4012-84AC-A509C9EF4F4E}"/>
              </a:ext>
            </a:extLst>
          </p:cNvPr>
          <p:cNvSpPr>
            <a:spLocks noGrp="1"/>
          </p:cNvSpPr>
          <p:nvPr>
            <p:ph idx="1"/>
          </p:nvPr>
        </p:nvSpPr>
        <p:spPr>
          <a:xfrm>
            <a:off x="838200" y="1839595"/>
            <a:ext cx="10515600" cy="4154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977110C-4AA3-4101-B3BD-140B90AF99C9}"/>
              </a:ext>
            </a:extLst>
          </p:cNvPr>
          <p:cNvSpPr>
            <a:spLocks noGrp="1"/>
          </p:cNvSpPr>
          <p:nvPr>
            <p:ph type="dt" sz="half" idx="10"/>
          </p:nvPr>
        </p:nvSpPr>
        <p:spPr/>
        <p:txBody>
          <a:bodyPr/>
          <a:lstStyle>
            <a:lvl1pPr>
              <a:defRPr/>
            </a:lvl1pPr>
          </a:lstStyle>
          <a:p>
            <a:r>
              <a:rPr lang="en-US"/>
              <a:t>20XX</a:t>
            </a:r>
            <a:endParaRPr lang="en-US" dirty="0"/>
          </a:p>
        </p:txBody>
      </p:sp>
      <p:sp>
        <p:nvSpPr>
          <p:cNvPr id="5" name="Footer Placeholder 4">
            <a:extLst>
              <a:ext uri="{FF2B5EF4-FFF2-40B4-BE49-F238E27FC236}">
                <a16:creationId xmlns:a16="http://schemas.microsoft.com/office/drawing/2014/main" xmlns="" id="{4C50F189-4D8E-4DE6-8295-CF92FA8BFDEF}"/>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xmlns="" id="{575F33EC-1ACF-4D46-AEA5-A20802210B75}"/>
              </a:ext>
            </a:extLst>
          </p:cNvPr>
          <p:cNvSpPr>
            <a:spLocks noGrp="1"/>
          </p:cNvSpPr>
          <p:nvPr>
            <p:ph type="sldNum" sz="quarter" idx="12"/>
          </p:nvPr>
        </p:nvSpPr>
        <p:spPr/>
        <p:txBody>
          <a:bodyPr/>
          <a:lstStyle/>
          <a:p>
            <a:fld id="{FF2BD96E-3838-45D2-9031-D3AF67C920A5}" type="slidenum">
              <a:rPr lang="en-US" smtClean="0"/>
              <a:t>‹#›</a:t>
            </a:fld>
            <a:endParaRPr lang="en-US" dirty="0"/>
          </a:p>
        </p:txBody>
      </p:sp>
    </p:spTree>
    <p:extLst>
      <p:ext uri="{BB962C8B-B14F-4D97-AF65-F5344CB8AC3E}">
        <p14:creationId xmlns:p14="http://schemas.microsoft.com/office/powerpoint/2010/main" val="63725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A1826-1B3E-4E2E-8D6C-93BCEAA3D6C6}"/>
              </a:ext>
            </a:extLst>
          </p:cNvPr>
          <p:cNvSpPr>
            <a:spLocks noGrp="1"/>
          </p:cNvSpPr>
          <p:nvPr>
            <p:ph type="ctrTitle"/>
          </p:nvPr>
        </p:nvSpPr>
        <p:spPr>
          <a:xfrm>
            <a:off x="7324726" y="4217899"/>
            <a:ext cx="4079874" cy="1132373"/>
          </a:xfrm>
        </p:spPr>
        <p:txBody>
          <a:bodyPr anchor="t">
            <a:noAutofit/>
          </a:bodyPr>
          <a:lstStyle>
            <a:lvl1pPr algn="ctr">
              <a:defRPr sz="3200"/>
            </a:lvl1pPr>
          </a:lstStyle>
          <a:p>
            <a:r>
              <a:rPr lang="en-US" dirty="0"/>
              <a:t>Click to edit Master title style</a:t>
            </a:r>
          </a:p>
        </p:txBody>
      </p:sp>
      <p:sp>
        <p:nvSpPr>
          <p:cNvPr id="3" name="Subtitle 2">
            <a:extLst>
              <a:ext uri="{FF2B5EF4-FFF2-40B4-BE49-F238E27FC236}">
                <a16:creationId xmlns:a16="http://schemas.microsoft.com/office/drawing/2014/main" xmlns="" id="{AAB5F0CE-1714-4650-9690-5676C06349A0}"/>
              </a:ext>
            </a:extLst>
          </p:cNvPr>
          <p:cNvSpPr>
            <a:spLocks noGrp="1"/>
          </p:cNvSpPr>
          <p:nvPr>
            <p:ph type="subTitle" idx="1"/>
          </p:nvPr>
        </p:nvSpPr>
        <p:spPr>
          <a:xfrm>
            <a:off x="7324726" y="1541995"/>
            <a:ext cx="4079874" cy="2457819"/>
          </a:xfrm>
        </p:spPr>
        <p:txBody>
          <a:bodyPr anchor="b">
            <a:normAutofit/>
          </a:bodyPr>
          <a:lstStyle>
            <a:lvl1pPr marL="0" indent="0" algn="ctr">
              <a:lnSpc>
                <a:spcPct val="125000"/>
              </a:lnSpc>
              <a:buNone/>
              <a:defRPr sz="32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3" name="Picture Placeholder 42">
            <a:extLst>
              <a:ext uri="{FF2B5EF4-FFF2-40B4-BE49-F238E27FC236}">
                <a16:creationId xmlns:a16="http://schemas.microsoft.com/office/drawing/2014/main" xmlns="" id="{E0B6C055-B48A-412B-88B0-737289AC0BDB}"/>
              </a:ext>
            </a:extLst>
          </p:cNvPr>
          <p:cNvSpPr>
            <a:spLocks noGrp="1"/>
          </p:cNvSpPr>
          <p:nvPr>
            <p:ph type="pic" sz="quarter" idx="10"/>
          </p:nvPr>
        </p:nvSpPr>
        <p:spPr>
          <a:xfrm>
            <a:off x="539750" y="536575"/>
            <a:ext cx="2366963" cy="2760663"/>
          </a:xfrm>
        </p:spPr>
        <p:txBody>
          <a:bodyPr/>
          <a:lstStyle/>
          <a:p>
            <a:endParaRPr lang="en-US" dirty="0"/>
          </a:p>
        </p:txBody>
      </p:sp>
      <p:sp>
        <p:nvSpPr>
          <p:cNvPr id="44" name="Picture Placeholder 42">
            <a:extLst>
              <a:ext uri="{FF2B5EF4-FFF2-40B4-BE49-F238E27FC236}">
                <a16:creationId xmlns:a16="http://schemas.microsoft.com/office/drawing/2014/main" xmlns="" id="{AE13F241-D0A7-491D-81D3-CB6450291490}"/>
              </a:ext>
            </a:extLst>
          </p:cNvPr>
          <p:cNvSpPr>
            <a:spLocks noGrp="1"/>
          </p:cNvSpPr>
          <p:nvPr>
            <p:ph type="pic" sz="quarter" idx="11"/>
          </p:nvPr>
        </p:nvSpPr>
        <p:spPr>
          <a:xfrm>
            <a:off x="3174887" y="543842"/>
            <a:ext cx="2366963" cy="2760663"/>
          </a:xfrm>
        </p:spPr>
        <p:txBody>
          <a:bodyPr/>
          <a:lstStyle/>
          <a:p>
            <a:endParaRPr lang="en-US" dirty="0"/>
          </a:p>
        </p:txBody>
      </p:sp>
      <p:sp>
        <p:nvSpPr>
          <p:cNvPr id="46" name="Picture Placeholder 42">
            <a:extLst>
              <a:ext uri="{FF2B5EF4-FFF2-40B4-BE49-F238E27FC236}">
                <a16:creationId xmlns:a16="http://schemas.microsoft.com/office/drawing/2014/main" xmlns="" id="{DC189B8E-5A5B-400F-8F5F-63F61759E081}"/>
              </a:ext>
            </a:extLst>
          </p:cNvPr>
          <p:cNvSpPr>
            <a:spLocks noGrp="1"/>
          </p:cNvSpPr>
          <p:nvPr>
            <p:ph type="pic" sz="quarter" idx="12"/>
          </p:nvPr>
        </p:nvSpPr>
        <p:spPr>
          <a:xfrm>
            <a:off x="539642" y="3563566"/>
            <a:ext cx="2366963" cy="2760663"/>
          </a:xfrm>
        </p:spPr>
        <p:txBody>
          <a:bodyPr/>
          <a:lstStyle/>
          <a:p>
            <a:endParaRPr lang="en-US" dirty="0"/>
          </a:p>
        </p:txBody>
      </p:sp>
      <p:sp>
        <p:nvSpPr>
          <p:cNvPr id="47" name="Picture Placeholder 42">
            <a:extLst>
              <a:ext uri="{FF2B5EF4-FFF2-40B4-BE49-F238E27FC236}">
                <a16:creationId xmlns:a16="http://schemas.microsoft.com/office/drawing/2014/main" xmlns="" id="{07055732-D9B3-42AF-9ADA-0D1F8DC2D5FB}"/>
              </a:ext>
            </a:extLst>
          </p:cNvPr>
          <p:cNvSpPr>
            <a:spLocks noGrp="1"/>
          </p:cNvSpPr>
          <p:nvPr>
            <p:ph type="pic" sz="quarter" idx="13"/>
          </p:nvPr>
        </p:nvSpPr>
        <p:spPr>
          <a:xfrm>
            <a:off x="3174779" y="3570833"/>
            <a:ext cx="2366963" cy="2760663"/>
          </a:xfrm>
        </p:spPr>
        <p:txBody>
          <a:bodyPr/>
          <a:lstStyle/>
          <a:p>
            <a:endParaRPr lang="en-US" dirty="0"/>
          </a:p>
        </p:txBody>
      </p:sp>
      <p:sp>
        <p:nvSpPr>
          <p:cNvPr id="28" name="Date Placeholder 47">
            <a:extLst>
              <a:ext uri="{FF2B5EF4-FFF2-40B4-BE49-F238E27FC236}">
                <a16:creationId xmlns:a16="http://schemas.microsoft.com/office/drawing/2014/main" xmlns="" id="{5B51C357-082C-45A5-80C8-69FD4B94D329}"/>
              </a:ext>
            </a:extLst>
          </p:cNvPr>
          <p:cNvSpPr txBox="1">
            <a:spLocks/>
          </p:cNvSpPr>
          <p:nvPr userDrawn="1"/>
        </p:nvSpPr>
        <p:spPr>
          <a:xfrm>
            <a:off x="450000" y="6357168"/>
            <a:ext cx="1760150" cy="461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20XX</a:t>
            </a:r>
          </a:p>
        </p:txBody>
      </p:sp>
      <p:cxnSp>
        <p:nvCxnSpPr>
          <p:cNvPr id="18" name="Straight Connector 17">
            <a:extLst>
              <a:ext uri="{FF2B5EF4-FFF2-40B4-BE49-F238E27FC236}">
                <a16:creationId xmlns:a16="http://schemas.microsoft.com/office/drawing/2014/main" xmlns="" id="{D7ED9792-4CB9-419E-9961-050A9E00E2FA}"/>
              </a:ext>
              <a:ext uri="{C183D7F6-B498-43B3-948B-1728B52AA6E4}">
                <adec:decorative xmlns:adec="http://schemas.microsoft.com/office/drawing/2017/decorative" xmlns="" val="1"/>
              </a:ext>
            </a:extLst>
          </p:cNvPr>
          <p:cNvCxnSpPr>
            <a:cxnSpLocks/>
          </p:cNvCxnSpPr>
          <p:nvPr userDrawn="1"/>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1EC9E08-1228-4409-88CC-9D1927E83943}"/>
              </a:ext>
              <a:ext uri="{C183D7F6-B498-43B3-948B-1728B52AA6E4}">
                <adec:decorative xmlns:adec="http://schemas.microsoft.com/office/drawing/2017/decorative" xmlns="" val="1"/>
              </a:ext>
            </a:extLst>
          </p:cNvPr>
          <p:cNvGrpSpPr/>
          <p:nvPr userDrawn="1"/>
        </p:nvGrpSpPr>
        <p:grpSpPr>
          <a:xfrm rot="8100000" flipH="1">
            <a:off x="6674373" y="402322"/>
            <a:ext cx="641184" cy="1069728"/>
            <a:chOff x="6484111" y="2967038"/>
            <a:chExt cx="641184" cy="1069728"/>
          </a:xfrm>
        </p:grpSpPr>
        <p:grpSp>
          <p:nvGrpSpPr>
            <p:cNvPr id="20" name="Group 19">
              <a:extLst>
                <a:ext uri="{FF2B5EF4-FFF2-40B4-BE49-F238E27FC236}">
                  <a16:creationId xmlns:a16="http://schemas.microsoft.com/office/drawing/2014/main" xmlns="" id="{0A892AB7-AE89-4F73-AE0D-3503473E251A}"/>
                </a:ext>
              </a:extLst>
            </p:cNvPr>
            <p:cNvGrpSpPr/>
            <p:nvPr/>
          </p:nvGrpSpPr>
          <p:grpSpPr>
            <a:xfrm>
              <a:off x="6808136" y="2967038"/>
              <a:ext cx="317159" cy="932400"/>
              <a:chOff x="6808136" y="2967038"/>
              <a:chExt cx="317159" cy="932400"/>
            </a:xfrm>
          </p:grpSpPr>
          <p:sp>
            <p:nvSpPr>
              <p:cNvPr id="25" name="Freeform 68">
                <a:extLst>
                  <a:ext uri="{FF2B5EF4-FFF2-40B4-BE49-F238E27FC236}">
                    <a16:creationId xmlns:a16="http://schemas.microsoft.com/office/drawing/2014/main" xmlns="" id="{734AFAA3-AA68-425A-834B-00F9D3690BA0}"/>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xmlns="" id="{36ED0F24-8619-4AED-A07A-D075DF2AF24B}"/>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xmlns="" id="{21E04150-0D06-4DFB-A73B-66DED0A5CFC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xmlns="" id="{EA3C053E-6843-4D44-A64D-A37FD38410B0}"/>
                </a:ext>
              </a:extLst>
            </p:cNvPr>
            <p:cNvGrpSpPr/>
            <p:nvPr/>
          </p:nvGrpSpPr>
          <p:grpSpPr>
            <a:xfrm rot="18900000" flipH="1">
              <a:off x="6484111" y="3104366"/>
              <a:ext cx="317159" cy="932400"/>
              <a:chOff x="6808136" y="2967038"/>
              <a:chExt cx="317159" cy="932400"/>
            </a:xfrm>
          </p:grpSpPr>
          <p:sp>
            <p:nvSpPr>
              <p:cNvPr id="22" name="Freeform 68">
                <a:extLst>
                  <a:ext uri="{FF2B5EF4-FFF2-40B4-BE49-F238E27FC236}">
                    <a16:creationId xmlns:a16="http://schemas.microsoft.com/office/drawing/2014/main" xmlns="" id="{A84DD506-3B91-4CE4-AE62-8E2FCA17D931}"/>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xmlns="" id="{18C6659C-7CBF-419E-B2AB-53A6FBB4FFEA}"/>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xmlns="" id="{C7B1B371-3EFF-4F0E-8B44-1A397B69DDFB}"/>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29" name="Footer Placeholder 48">
            <a:extLst>
              <a:ext uri="{FF2B5EF4-FFF2-40B4-BE49-F238E27FC236}">
                <a16:creationId xmlns:a16="http://schemas.microsoft.com/office/drawing/2014/main" xmlns="" id="{B217CCF8-D1B0-4B96-AF9D-78BFAEE6D77D}"/>
              </a:ext>
            </a:extLst>
          </p:cNvPr>
          <p:cNvSpPr txBox="1">
            <a:spLocks/>
          </p:cNvSpPr>
          <p:nvPr userDrawn="1"/>
        </p:nvSpPr>
        <p:spPr>
          <a:xfrm>
            <a:off x="2754312" y="6357600"/>
            <a:ext cx="6683376" cy="460800"/>
          </a:xfrm>
          <a:prstGeom prst="rect">
            <a:avLst/>
          </a:prstGeom>
        </p:spPr>
        <p:txBody>
          <a:bodyPr vert="horz" lIns="91440" tIns="45720" rIns="91440" bIns="45720" rtlCol="0" anchor="ctr"/>
          <a:lstStyle>
            <a:defPPr>
              <a:defRPr lang="en-US"/>
            </a:defPPr>
            <a:lvl1pPr marL="0" algn="ctr" defTabSz="914400" rtl="0" eaLnBrk="1" latinLnBrk="0" hangingPunct="1">
              <a:defRPr sz="1000" kern="1200" cap="all" spc="3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Sample Footer Text</a:t>
            </a:r>
          </a:p>
        </p:txBody>
      </p:sp>
      <p:grpSp>
        <p:nvGrpSpPr>
          <p:cNvPr id="30" name="Group 29">
            <a:extLst>
              <a:ext uri="{FF2B5EF4-FFF2-40B4-BE49-F238E27FC236}">
                <a16:creationId xmlns:a16="http://schemas.microsoft.com/office/drawing/2014/main" xmlns="" id="{615108B9-F897-467F-809F-6A4A2AE7EA20}"/>
              </a:ext>
              <a:ext uri="{C183D7F6-B498-43B3-948B-1728B52AA6E4}">
                <adec:decorative xmlns:adec="http://schemas.microsoft.com/office/drawing/2017/decorative" xmlns="" val="1"/>
              </a:ext>
            </a:extLst>
          </p:cNvPr>
          <p:cNvGrpSpPr/>
          <p:nvPr userDrawn="1"/>
        </p:nvGrpSpPr>
        <p:grpSpPr>
          <a:xfrm rot="18900000" flipH="1">
            <a:off x="11020475" y="5368081"/>
            <a:ext cx="641184" cy="1069728"/>
            <a:chOff x="6484111" y="2967038"/>
            <a:chExt cx="641184" cy="1069728"/>
          </a:xfrm>
        </p:grpSpPr>
        <p:grpSp>
          <p:nvGrpSpPr>
            <p:cNvPr id="31" name="Group 30">
              <a:extLst>
                <a:ext uri="{FF2B5EF4-FFF2-40B4-BE49-F238E27FC236}">
                  <a16:creationId xmlns:a16="http://schemas.microsoft.com/office/drawing/2014/main" xmlns="" id="{86413051-FD79-4060-A702-60F38BF4A35C}"/>
                </a:ext>
              </a:extLst>
            </p:cNvPr>
            <p:cNvGrpSpPr/>
            <p:nvPr/>
          </p:nvGrpSpPr>
          <p:grpSpPr>
            <a:xfrm>
              <a:off x="6808136" y="2967038"/>
              <a:ext cx="317159" cy="932400"/>
              <a:chOff x="6808136" y="2967038"/>
              <a:chExt cx="317159" cy="932400"/>
            </a:xfrm>
          </p:grpSpPr>
          <p:sp>
            <p:nvSpPr>
              <p:cNvPr id="36" name="Freeform 68">
                <a:extLst>
                  <a:ext uri="{FF2B5EF4-FFF2-40B4-BE49-F238E27FC236}">
                    <a16:creationId xmlns:a16="http://schemas.microsoft.com/office/drawing/2014/main" xmlns="" id="{B764F2D9-1B19-42EA-9AF0-6050DDABAA0D}"/>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69">
                <a:extLst>
                  <a:ext uri="{FF2B5EF4-FFF2-40B4-BE49-F238E27FC236}">
                    <a16:creationId xmlns:a16="http://schemas.microsoft.com/office/drawing/2014/main" xmlns="" id="{557F4B3F-3926-4C1D-ABBF-B2380987179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Line 70">
                <a:extLst>
                  <a:ext uri="{FF2B5EF4-FFF2-40B4-BE49-F238E27FC236}">
                    <a16:creationId xmlns:a16="http://schemas.microsoft.com/office/drawing/2014/main" xmlns="" id="{81E74331-4EEB-49F8-912F-1DF74636E772}"/>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xmlns="" id="{E88BEEF7-57D3-43D4-9EBA-6948ED40B433}"/>
                </a:ext>
              </a:extLst>
            </p:cNvPr>
            <p:cNvGrpSpPr/>
            <p:nvPr/>
          </p:nvGrpSpPr>
          <p:grpSpPr>
            <a:xfrm rot="18900000" flipH="1">
              <a:off x="6484111" y="3104366"/>
              <a:ext cx="317159" cy="932400"/>
              <a:chOff x="6808136" y="2967038"/>
              <a:chExt cx="317159" cy="932400"/>
            </a:xfrm>
          </p:grpSpPr>
          <p:sp>
            <p:nvSpPr>
              <p:cNvPr id="33" name="Freeform 68">
                <a:extLst>
                  <a:ext uri="{FF2B5EF4-FFF2-40B4-BE49-F238E27FC236}">
                    <a16:creationId xmlns:a16="http://schemas.microsoft.com/office/drawing/2014/main" xmlns="" id="{0CD7B047-B489-4D5B-9C32-1BA667136A12}"/>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9">
                <a:extLst>
                  <a:ext uri="{FF2B5EF4-FFF2-40B4-BE49-F238E27FC236}">
                    <a16:creationId xmlns:a16="http://schemas.microsoft.com/office/drawing/2014/main" xmlns="" id="{2B703141-C1B3-4AFF-991F-D77B298AE8B4}"/>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Line 70">
                <a:extLst>
                  <a:ext uri="{FF2B5EF4-FFF2-40B4-BE49-F238E27FC236}">
                    <a16:creationId xmlns:a16="http://schemas.microsoft.com/office/drawing/2014/main" xmlns="" id="{FEEBB32D-FA5C-432C-B55F-1F74A4D13F17}"/>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9" name="Slide Number Placeholder 49">
            <a:extLst>
              <a:ext uri="{FF2B5EF4-FFF2-40B4-BE49-F238E27FC236}">
                <a16:creationId xmlns:a16="http://schemas.microsoft.com/office/drawing/2014/main" xmlns="" id="{FAE9A1BE-DDB9-4362-A4F6-BE1A07DBF6F1}"/>
              </a:ext>
            </a:extLst>
          </p:cNvPr>
          <p:cNvSpPr txBox="1">
            <a:spLocks/>
          </p:cNvSpPr>
          <p:nvPr userDrawn="1"/>
        </p:nvSpPr>
        <p:spPr>
          <a:xfrm>
            <a:off x="9982800" y="6357600"/>
            <a:ext cx="1760150" cy="460800"/>
          </a:xfrm>
          <a:prstGeom prst="rect">
            <a:avLst/>
          </a:prstGeom>
        </p:spPr>
        <p:txBody>
          <a:bodyPr vert="horz" lIns="91440" tIns="45720" rIns="91440" bIns="45720" rtlCol="0" anchor="ctr"/>
          <a:lstStyle>
            <a:defPPr>
              <a:defRPr lang="en-US"/>
            </a:defPPr>
            <a:lvl1pPr marL="0" algn="r" defTabSz="914400" rtl="0" eaLnBrk="1" latinLnBrk="0" hangingPunct="1">
              <a:defRPr sz="1000" kern="1200" cap="all" spc="200" baseline="0">
                <a:solidFill>
                  <a:schemeClr val="tx1">
                    <a:alpha val="6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9607A7-8386-47DB-8578-DDEDD194E5D4}" type="slidenum">
              <a:rPr lang="en-US" smtClean="0"/>
              <a:pPr/>
              <a:t>‹#›</a:t>
            </a:fld>
            <a:endParaRPr lang="en-US" dirty="0"/>
          </a:p>
        </p:txBody>
      </p:sp>
    </p:spTree>
    <p:extLst>
      <p:ext uri="{BB962C8B-B14F-4D97-AF65-F5344CB8AC3E}">
        <p14:creationId xmlns:p14="http://schemas.microsoft.com/office/powerpoint/2010/main" val="128376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33B6B0-54DE-4F2D-84DD-D06CD3B117B4}"/>
              </a:ext>
            </a:extLst>
          </p:cNvPr>
          <p:cNvSpPr>
            <a:spLocks noGrp="1"/>
          </p:cNvSpPr>
          <p:nvPr>
            <p:ph type="title"/>
          </p:nvPr>
        </p:nvSpPr>
        <p:spPr/>
        <p:txBody>
          <a:bodyPr/>
          <a:lstStyle>
            <a:lvl1pPr algn="ctr">
              <a:defRPr/>
            </a:lvl1pPr>
          </a:lstStyle>
          <a:p>
            <a:r>
              <a:rPr lang="en-US" dirty="0"/>
              <a:t>Click to edit Master title style</a:t>
            </a:r>
          </a:p>
        </p:txBody>
      </p:sp>
      <p:sp>
        <p:nvSpPr>
          <p:cNvPr id="14" name="Picture Placeholder 13">
            <a:extLst>
              <a:ext uri="{FF2B5EF4-FFF2-40B4-BE49-F238E27FC236}">
                <a16:creationId xmlns:a16="http://schemas.microsoft.com/office/drawing/2014/main" xmlns="" id="{BC50FC60-9736-40BD-8EF0-51BD04771675}"/>
              </a:ext>
            </a:extLst>
          </p:cNvPr>
          <p:cNvSpPr>
            <a:spLocks noGrp="1"/>
          </p:cNvSpPr>
          <p:nvPr>
            <p:ph type="pic" sz="quarter" idx="13"/>
          </p:nvPr>
        </p:nvSpPr>
        <p:spPr>
          <a:xfrm>
            <a:off x="1166813" y="2479675"/>
            <a:ext cx="1587500" cy="2330450"/>
          </a:xfrm>
        </p:spPr>
        <p:txBody>
          <a:bodyPr/>
          <a:lstStyle/>
          <a:p>
            <a:endParaRPr lang="en-US" dirty="0"/>
          </a:p>
        </p:txBody>
      </p:sp>
      <p:sp>
        <p:nvSpPr>
          <p:cNvPr id="15" name="Picture Placeholder 13">
            <a:extLst>
              <a:ext uri="{FF2B5EF4-FFF2-40B4-BE49-F238E27FC236}">
                <a16:creationId xmlns:a16="http://schemas.microsoft.com/office/drawing/2014/main" xmlns="" id="{7D564077-E600-44C8-B691-00C1C3ECC1C6}"/>
              </a:ext>
            </a:extLst>
          </p:cNvPr>
          <p:cNvSpPr>
            <a:spLocks noGrp="1"/>
          </p:cNvSpPr>
          <p:nvPr>
            <p:ph type="pic" sz="quarter" idx="14"/>
          </p:nvPr>
        </p:nvSpPr>
        <p:spPr>
          <a:xfrm>
            <a:off x="3228885" y="2479675"/>
            <a:ext cx="1587500" cy="2330450"/>
          </a:xfrm>
        </p:spPr>
        <p:txBody>
          <a:bodyPr/>
          <a:lstStyle/>
          <a:p>
            <a:endParaRPr lang="en-US" dirty="0"/>
          </a:p>
        </p:txBody>
      </p:sp>
      <p:sp>
        <p:nvSpPr>
          <p:cNvPr id="16" name="Picture Placeholder 13">
            <a:extLst>
              <a:ext uri="{FF2B5EF4-FFF2-40B4-BE49-F238E27FC236}">
                <a16:creationId xmlns:a16="http://schemas.microsoft.com/office/drawing/2014/main" xmlns="" id="{5EF6670B-24A6-4EC1-AB19-83414A6BFC81}"/>
              </a:ext>
            </a:extLst>
          </p:cNvPr>
          <p:cNvSpPr>
            <a:spLocks noGrp="1"/>
          </p:cNvSpPr>
          <p:nvPr>
            <p:ph type="pic" sz="quarter" idx="15"/>
          </p:nvPr>
        </p:nvSpPr>
        <p:spPr>
          <a:xfrm>
            <a:off x="5302249" y="2479675"/>
            <a:ext cx="1587500" cy="2330450"/>
          </a:xfrm>
        </p:spPr>
        <p:txBody>
          <a:bodyPr/>
          <a:lstStyle/>
          <a:p>
            <a:endParaRPr lang="en-US" dirty="0"/>
          </a:p>
        </p:txBody>
      </p:sp>
      <p:sp>
        <p:nvSpPr>
          <p:cNvPr id="17" name="Picture Placeholder 13">
            <a:extLst>
              <a:ext uri="{FF2B5EF4-FFF2-40B4-BE49-F238E27FC236}">
                <a16:creationId xmlns:a16="http://schemas.microsoft.com/office/drawing/2014/main" xmlns="" id="{DCE770BA-A562-4780-AEC9-94BC0C7C53FA}"/>
              </a:ext>
            </a:extLst>
          </p:cNvPr>
          <p:cNvSpPr>
            <a:spLocks noGrp="1"/>
          </p:cNvSpPr>
          <p:nvPr>
            <p:ph type="pic" sz="quarter" idx="16"/>
          </p:nvPr>
        </p:nvSpPr>
        <p:spPr>
          <a:xfrm>
            <a:off x="7364764" y="2479675"/>
            <a:ext cx="1587500" cy="2330450"/>
          </a:xfrm>
        </p:spPr>
        <p:txBody>
          <a:bodyPr/>
          <a:lstStyle/>
          <a:p>
            <a:endParaRPr lang="en-US" dirty="0"/>
          </a:p>
        </p:txBody>
      </p:sp>
      <p:sp>
        <p:nvSpPr>
          <p:cNvPr id="18" name="Picture Placeholder 13">
            <a:extLst>
              <a:ext uri="{FF2B5EF4-FFF2-40B4-BE49-F238E27FC236}">
                <a16:creationId xmlns:a16="http://schemas.microsoft.com/office/drawing/2014/main" xmlns="" id="{C627DB31-AE80-40F1-A5C7-E1FBE1521BD4}"/>
              </a:ext>
            </a:extLst>
          </p:cNvPr>
          <p:cNvSpPr>
            <a:spLocks noGrp="1"/>
          </p:cNvSpPr>
          <p:nvPr>
            <p:ph type="pic" sz="quarter" idx="17"/>
          </p:nvPr>
        </p:nvSpPr>
        <p:spPr>
          <a:xfrm>
            <a:off x="9437688" y="2479675"/>
            <a:ext cx="1587500" cy="2330450"/>
          </a:xfrm>
        </p:spPr>
        <p:txBody>
          <a:bodyPr/>
          <a:lstStyle/>
          <a:p>
            <a:endParaRPr lang="en-US" dirty="0"/>
          </a:p>
        </p:txBody>
      </p:sp>
      <p:cxnSp>
        <p:nvCxnSpPr>
          <p:cNvPr id="11" name="Straight Connector 10">
            <a:extLst>
              <a:ext uri="{FF2B5EF4-FFF2-40B4-BE49-F238E27FC236}">
                <a16:creationId xmlns:a16="http://schemas.microsoft.com/office/drawing/2014/main" xmlns="" id="{CDA79604-04BA-44C3-8188-694F8E9C2360}"/>
              </a:ext>
              <a:ext uri="{C183D7F6-B498-43B3-948B-1728B52AA6E4}">
                <adec:decorative xmlns:adec="http://schemas.microsoft.com/office/drawing/2017/decorative" xmlns="" val="1"/>
              </a:ext>
            </a:extLst>
          </p:cNvPr>
          <p:cNvCxnSpPr>
            <a:cxnSpLocks/>
          </p:cNvCxnSpPr>
          <p:nvPr userDrawn="1"/>
        </p:nvCxnSpPr>
        <p:spPr>
          <a:xfrm>
            <a:off x="5826000" y="19115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Text Placeholder 27">
            <a:extLst>
              <a:ext uri="{FF2B5EF4-FFF2-40B4-BE49-F238E27FC236}">
                <a16:creationId xmlns:a16="http://schemas.microsoft.com/office/drawing/2014/main" xmlns="" id="{325542BB-A1DE-421A-898F-007CCBCC1040}"/>
              </a:ext>
            </a:extLst>
          </p:cNvPr>
          <p:cNvSpPr>
            <a:spLocks noGrp="1"/>
          </p:cNvSpPr>
          <p:nvPr>
            <p:ph type="body" sz="quarter" idx="18"/>
          </p:nvPr>
        </p:nvSpPr>
        <p:spPr>
          <a:xfrm>
            <a:off x="1166813"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0" name="Text Placeholder 27">
            <a:extLst>
              <a:ext uri="{FF2B5EF4-FFF2-40B4-BE49-F238E27FC236}">
                <a16:creationId xmlns:a16="http://schemas.microsoft.com/office/drawing/2014/main" xmlns="" id="{95E87339-255E-4557-9768-A292ED25DBA8}"/>
              </a:ext>
            </a:extLst>
          </p:cNvPr>
          <p:cNvSpPr>
            <a:spLocks noGrp="1"/>
          </p:cNvSpPr>
          <p:nvPr>
            <p:ph type="body" sz="quarter" idx="19"/>
          </p:nvPr>
        </p:nvSpPr>
        <p:spPr>
          <a:xfrm>
            <a:off x="1166813"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1" name="Text Placeholder 27">
            <a:extLst>
              <a:ext uri="{FF2B5EF4-FFF2-40B4-BE49-F238E27FC236}">
                <a16:creationId xmlns:a16="http://schemas.microsoft.com/office/drawing/2014/main" xmlns="" id="{969EC781-370F-41FC-AD76-0728B465E512}"/>
              </a:ext>
            </a:extLst>
          </p:cNvPr>
          <p:cNvSpPr>
            <a:spLocks noGrp="1"/>
          </p:cNvSpPr>
          <p:nvPr>
            <p:ph type="body" sz="quarter" idx="20"/>
          </p:nvPr>
        </p:nvSpPr>
        <p:spPr>
          <a:xfrm>
            <a:off x="322888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2" name="Text Placeholder 27">
            <a:extLst>
              <a:ext uri="{FF2B5EF4-FFF2-40B4-BE49-F238E27FC236}">
                <a16:creationId xmlns:a16="http://schemas.microsoft.com/office/drawing/2014/main" xmlns="" id="{50C960BB-D9A3-417D-87D9-E93363FB5850}"/>
              </a:ext>
            </a:extLst>
          </p:cNvPr>
          <p:cNvSpPr>
            <a:spLocks noGrp="1"/>
          </p:cNvSpPr>
          <p:nvPr>
            <p:ph type="body" sz="quarter" idx="21"/>
          </p:nvPr>
        </p:nvSpPr>
        <p:spPr>
          <a:xfrm>
            <a:off x="322888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3" name="Text Placeholder 27">
            <a:extLst>
              <a:ext uri="{FF2B5EF4-FFF2-40B4-BE49-F238E27FC236}">
                <a16:creationId xmlns:a16="http://schemas.microsoft.com/office/drawing/2014/main" xmlns="" id="{714B566C-453D-4E47-8BE0-2EF7145AD3AF}"/>
              </a:ext>
            </a:extLst>
          </p:cNvPr>
          <p:cNvSpPr>
            <a:spLocks noGrp="1"/>
          </p:cNvSpPr>
          <p:nvPr>
            <p:ph type="body" sz="quarter" idx="22"/>
          </p:nvPr>
        </p:nvSpPr>
        <p:spPr>
          <a:xfrm>
            <a:off x="5302249"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4" name="Text Placeholder 27">
            <a:extLst>
              <a:ext uri="{FF2B5EF4-FFF2-40B4-BE49-F238E27FC236}">
                <a16:creationId xmlns:a16="http://schemas.microsoft.com/office/drawing/2014/main" xmlns="" id="{8C9D423F-AE1B-476A-AC7E-F34CE6ABFA31}"/>
              </a:ext>
            </a:extLst>
          </p:cNvPr>
          <p:cNvSpPr>
            <a:spLocks noGrp="1"/>
          </p:cNvSpPr>
          <p:nvPr>
            <p:ph type="body" sz="quarter" idx="23"/>
          </p:nvPr>
        </p:nvSpPr>
        <p:spPr>
          <a:xfrm>
            <a:off x="5302249"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5" name="Text Placeholder 27">
            <a:extLst>
              <a:ext uri="{FF2B5EF4-FFF2-40B4-BE49-F238E27FC236}">
                <a16:creationId xmlns:a16="http://schemas.microsoft.com/office/drawing/2014/main" xmlns="" id="{F25DCDC4-ECAE-47AB-8ED3-07D8D33BF181}"/>
              </a:ext>
            </a:extLst>
          </p:cNvPr>
          <p:cNvSpPr>
            <a:spLocks noGrp="1"/>
          </p:cNvSpPr>
          <p:nvPr>
            <p:ph type="body" sz="quarter" idx="24"/>
          </p:nvPr>
        </p:nvSpPr>
        <p:spPr>
          <a:xfrm>
            <a:off x="7364765"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6" name="Text Placeholder 27">
            <a:extLst>
              <a:ext uri="{FF2B5EF4-FFF2-40B4-BE49-F238E27FC236}">
                <a16:creationId xmlns:a16="http://schemas.microsoft.com/office/drawing/2014/main" xmlns="" id="{1A7D8398-681A-475F-9624-02EFB0099D50}"/>
              </a:ext>
            </a:extLst>
          </p:cNvPr>
          <p:cNvSpPr>
            <a:spLocks noGrp="1"/>
          </p:cNvSpPr>
          <p:nvPr>
            <p:ph type="body" sz="quarter" idx="25"/>
          </p:nvPr>
        </p:nvSpPr>
        <p:spPr>
          <a:xfrm>
            <a:off x="7364765"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7" name="Text Placeholder 27">
            <a:extLst>
              <a:ext uri="{FF2B5EF4-FFF2-40B4-BE49-F238E27FC236}">
                <a16:creationId xmlns:a16="http://schemas.microsoft.com/office/drawing/2014/main" xmlns="" id="{9692C358-06E1-468E-90F8-9F5F3918233E}"/>
              </a:ext>
            </a:extLst>
          </p:cNvPr>
          <p:cNvSpPr>
            <a:spLocks noGrp="1"/>
          </p:cNvSpPr>
          <p:nvPr>
            <p:ph type="body" sz="quarter" idx="26"/>
          </p:nvPr>
        </p:nvSpPr>
        <p:spPr>
          <a:xfrm>
            <a:off x="9437688" y="5094555"/>
            <a:ext cx="1587499" cy="350292"/>
          </a:xfrm>
        </p:spPr>
        <p:txBody>
          <a:bodyPr anchor="ctr">
            <a:noAutofit/>
          </a:bodyPr>
          <a:lstStyle>
            <a:lvl1pPr marL="0" indent="0" algn="ctr">
              <a:buNone/>
              <a:defRPr lang="en-US" sz="16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28" name="Text Placeholder 27">
            <a:extLst>
              <a:ext uri="{FF2B5EF4-FFF2-40B4-BE49-F238E27FC236}">
                <a16:creationId xmlns:a16="http://schemas.microsoft.com/office/drawing/2014/main" xmlns="" id="{2167CC03-B865-47EB-83C3-CA5CDC584C0F}"/>
              </a:ext>
            </a:extLst>
          </p:cNvPr>
          <p:cNvSpPr>
            <a:spLocks noGrp="1"/>
          </p:cNvSpPr>
          <p:nvPr>
            <p:ph type="body" sz="quarter" idx="27"/>
          </p:nvPr>
        </p:nvSpPr>
        <p:spPr>
          <a:xfrm>
            <a:off x="9437688" y="5371723"/>
            <a:ext cx="1587499" cy="350292"/>
          </a:xfrm>
        </p:spPr>
        <p:txBody>
          <a:bodyPr>
            <a:noAutofit/>
          </a:bodyPr>
          <a:lstStyle>
            <a:lvl1pPr marL="0" indent="0" algn="ctr">
              <a:buNone/>
              <a:defRPr lang="en-US" sz="1200" kern="1200" dirty="0" smtClean="0">
                <a:solidFill>
                  <a:schemeClr val="tx1"/>
                </a:solidFill>
                <a:latin typeface="+mn-lt"/>
                <a:ea typeface="+mn-ea"/>
                <a:cs typeface="+mn-cs"/>
              </a:defRPr>
            </a:lvl1pPr>
            <a:lvl2pPr marL="0" indent="0">
              <a:buNone/>
              <a:defRPr/>
            </a:lvl2pPr>
          </a:lstStyle>
          <a:p>
            <a:pPr lvl="0"/>
            <a:r>
              <a:rPr lang="en-US" dirty="0"/>
              <a:t>Click to edit</a:t>
            </a:r>
          </a:p>
        </p:txBody>
      </p:sp>
      <p:sp>
        <p:nvSpPr>
          <p:cNvPr id="3" name="Date Placeholder 2">
            <a:extLst>
              <a:ext uri="{FF2B5EF4-FFF2-40B4-BE49-F238E27FC236}">
                <a16:creationId xmlns:a16="http://schemas.microsoft.com/office/drawing/2014/main" xmlns="" id="{AEFFE053-BB16-4940-B248-2D496BB29975}"/>
              </a:ext>
            </a:extLst>
          </p:cNvPr>
          <p:cNvSpPr>
            <a:spLocks noGrp="1"/>
          </p:cNvSpPr>
          <p:nvPr>
            <p:ph type="dt" sz="half" idx="10"/>
          </p:nvPr>
        </p:nvSpPr>
        <p:spPr/>
        <p:txBody>
          <a:bodyPr/>
          <a:lstStyle>
            <a:lvl1pPr>
              <a:defRPr/>
            </a:lvl1pPr>
          </a:lstStyle>
          <a:p>
            <a:r>
              <a:rPr lang="en-US"/>
              <a:t>20XX</a:t>
            </a:r>
            <a:endParaRPr lang="en-US" dirty="0"/>
          </a:p>
        </p:txBody>
      </p:sp>
      <p:sp>
        <p:nvSpPr>
          <p:cNvPr id="4" name="Footer Placeholder 3">
            <a:extLst>
              <a:ext uri="{FF2B5EF4-FFF2-40B4-BE49-F238E27FC236}">
                <a16:creationId xmlns:a16="http://schemas.microsoft.com/office/drawing/2014/main" xmlns="" id="{31FBD80C-6CA1-42DB-B732-4807A27DA8C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xmlns="" id="{B7A9DA86-C177-42C6-90F8-37C6844A2AA8}"/>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85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1CA242E8-AEEF-4BBD-94E9-86F89D69522C}"/>
              </a:ext>
            </a:extLst>
          </p:cNvPr>
          <p:cNvSpPr>
            <a:spLocks noGrp="1"/>
          </p:cNvSpPr>
          <p:nvPr>
            <p:ph type="dt" sz="half" idx="10"/>
          </p:nvPr>
        </p:nvSpPr>
        <p:spPr/>
        <p:txBody>
          <a:bodyPr/>
          <a:lstStyle>
            <a:lvl1pPr>
              <a:defRPr/>
            </a:lvl1pPr>
          </a:lstStyle>
          <a:p>
            <a:r>
              <a:rPr lang="en-US"/>
              <a:t>20XX</a:t>
            </a:r>
            <a:endParaRPr lang="en-US" dirty="0"/>
          </a:p>
        </p:txBody>
      </p:sp>
      <p:sp>
        <p:nvSpPr>
          <p:cNvPr id="6" name="Footer Placeholder 5">
            <a:extLst>
              <a:ext uri="{FF2B5EF4-FFF2-40B4-BE49-F238E27FC236}">
                <a16:creationId xmlns:a16="http://schemas.microsoft.com/office/drawing/2014/main" xmlns="" id="{BD58D2CA-06C9-412D-A5D6-F97DDBBB03DB}"/>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xmlns="" id="{021A80D9-E04B-47BF-80DA-01E68346A51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3054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a:t>20XX</a:t>
            </a:r>
            <a:endParaRPr lang="en-US" dirty="0"/>
          </a:p>
        </p:txBody>
      </p:sp>
      <p:sp>
        <p:nvSpPr>
          <p:cNvPr id="5" name="Footer Placeholder 4">
            <a:extLst>
              <a:ext uri="{FF2B5EF4-FFF2-40B4-BE49-F238E27FC236}">
                <a16:creationId xmlns:a16="http://schemas.microsoft.com/office/drawing/2014/main" xmlns=""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xmlns=""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911974659"/>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8" r:id="rId4"/>
    <p:sldLayoutId id="2147483660" r:id="rId5"/>
    <p:sldLayoutId id="2147483680" r:id="rId6"/>
    <p:sldLayoutId id="2147483679" r:id="rId7"/>
    <p:sldLayoutId id="2147483677" r:id="rId8"/>
    <p:sldLayoutId id="2147483662" r:id="rId9"/>
    <p:sldLayoutId id="2147483663" r:id="rId10"/>
    <p:sldLayoutId id="2147483671" r:id="rId11"/>
    <p:sldLayoutId id="2147483676" r:id="rId12"/>
    <p:sldLayoutId id="2147483674" r:id="rId13"/>
  </p:sldLayoutIdLst>
  <p:hf hd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guide id="30" orient="horz" pos="2160" userDrawn="1">
          <p15:clr>
            <a:srgbClr val="A4A3A4"/>
          </p15:clr>
        </p15:guide>
        <p15:guide id="31" pos="3840" userDrawn="1">
          <p15:clr>
            <a:srgbClr val="A4A3A4"/>
          </p15:clr>
        </p15:guide>
        <p15:guide id="32" pos="240" userDrawn="1">
          <p15:clr>
            <a:srgbClr val="547EBF"/>
          </p15:clr>
        </p15:guide>
        <p15:guide id="33" orient="horz" pos="240" userDrawn="1">
          <p15:clr>
            <a:srgbClr val="547EBF"/>
          </p15:clr>
        </p15:guide>
        <p15:guide id="34" pos="7440" userDrawn="1">
          <p15:clr>
            <a:srgbClr val="547EBF"/>
          </p15:clr>
        </p15:guide>
        <p15:guide id="35" orient="horz" pos="4080" userDrawn="1">
          <p15:clr>
            <a:srgbClr val="547EBF"/>
          </p15:clr>
        </p15:guide>
        <p15:guide id="36" pos="3960" userDrawn="1">
          <p15:clr>
            <a:srgbClr val="547EBF"/>
          </p15:clr>
        </p15:guide>
        <p15:guide id="37" pos="3720" userDrawn="1">
          <p15:clr>
            <a:srgbClr val="547EBF"/>
          </p15:clr>
        </p15:guide>
        <p15:guide id="38" pos="2112" userDrawn="1">
          <p15:clr>
            <a:srgbClr val="547EBF"/>
          </p15:clr>
        </p15:guide>
        <p15:guide id="39" pos="1848" userDrawn="1">
          <p15:clr>
            <a:srgbClr val="547EBF"/>
          </p15:clr>
        </p15:guide>
        <p15:guide id="40" pos="5568" userDrawn="1">
          <p15:clr>
            <a:srgbClr val="547EBF"/>
          </p15:clr>
        </p15:guide>
        <p15:guide id="41" pos="5832" userDrawn="1">
          <p15:clr>
            <a:srgbClr val="547EBF"/>
          </p15:clr>
        </p15:guide>
        <p15:guide id="42" pos="4968" userDrawn="1">
          <p15:clr>
            <a:srgbClr val="9FCC3B"/>
          </p15:clr>
        </p15:guide>
        <p15:guide id="43" pos="5208" userDrawn="1">
          <p15:clr>
            <a:srgbClr val="9FCC3B"/>
          </p15:clr>
        </p15:guide>
        <p15:guide id="44" pos="2712" userDrawn="1">
          <p15:clr>
            <a:srgbClr val="9FCC3B"/>
          </p15:clr>
        </p15:guide>
        <p15:guide id="45"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behaviormodel.or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DF3D98-3C30-4CFC-8643-C81E829C8C25}"/>
              </a:ext>
            </a:extLst>
          </p:cNvPr>
          <p:cNvSpPr>
            <a:spLocks noGrp="1"/>
          </p:cNvSpPr>
          <p:nvPr>
            <p:ph type="title"/>
          </p:nvPr>
        </p:nvSpPr>
        <p:spPr/>
        <p:txBody>
          <a:bodyPr>
            <a:normAutofit/>
          </a:bodyPr>
          <a:lstStyle/>
          <a:p>
            <a:r>
              <a:rPr lang="en-GB" b="1" dirty="0"/>
              <a:t>Tiny Mindfulness Habits</a:t>
            </a:r>
            <a:endParaRPr lang="en-US" dirty="0"/>
          </a:p>
        </p:txBody>
      </p:sp>
      <p:sp>
        <p:nvSpPr>
          <p:cNvPr id="3" name="Subtitle 2">
            <a:extLst>
              <a:ext uri="{FF2B5EF4-FFF2-40B4-BE49-F238E27FC236}">
                <a16:creationId xmlns:a16="http://schemas.microsoft.com/office/drawing/2014/main" xmlns="" id="{A068D447-28D3-4F5F-B2DC-FD67E9015868}"/>
              </a:ext>
            </a:extLst>
          </p:cNvPr>
          <p:cNvSpPr>
            <a:spLocks noGrp="1"/>
          </p:cNvSpPr>
          <p:nvPr>
            <p:ph type="subTitle" idx="1"/>
          </p:nvPr>
        </p:nvSpPr>
        <p:spPr/>
        <p:txBody>
          <a:bodyPr vert="horz" lIns="91440" tIns="45720" rIns="91440" bIns="45720" rtlCol="0" anchor="t">
            <a:normAutofit/>
          </a:bodyPr>
          <a:lstStyle/>
          <a:p>
            <a:r>
              <a:rPr lang="en-US" dirty="0" smtClean="0">
                <a:solidFill>
                  <a:srgbClr val="000000">
                    <a:alpha val="60000"/>
                  </a:srgbClr>
                </a:solidFill>
                <a:cs typeface="Calibri"/>
              </a:rPr>
              <a:t>Clinical </a:t>
            </a:r>
            <a:r>
              <a:rPr lang="en-US" dirty="0">
                <a:solidFill>
                  <a:srgbClr val="000000">
                    <a:alpha val="60000"/>
                  </a:srgbClr>
                </a:solidFill>
                <a:cs typeface="Calibri"/>
              </a:rPr>
              <a:t>Psychologist</a:t>
            </a:r>
          </a:p>
        </p:txBody>
      </p:sp>
    </p:spTree>
    <p:extLst>
      <p:ext uri="{BB962C8B-B14F-4D97-AF65-F5344CB8AC3E}">
        <p14:creationId xmlns:p14="http://schemas.microsoft.com/office/powerpoint/2010/main" val="2259308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Common examples of not being mindful?</a:t>
            </a:r>
          </a:p>
        </p:txBody>
      </p:sp>
      <p:sp>
        <p:nvSpPr>
          <p:cNvPr id="3" name="Content Placeholder 2"/>
          <p:cNvSpPr>
            <a:spLocks noGrp="1"/>
          </p:cNvSpPr>
          <p:nvPr>
            <p:ph sz="half" idx="1"/>
          </p:nvPr>
        </p:nvSpPr>
        <p:spPr>
          <a:xfrm>
            <a:off x="1154574" y="2414367"/>
            <a:ext cx="5181600" cy="3299268"/>
          </a:xfrm>
        </p:spPr>
        <p:txBody>
          <a:bodyPr>
            <a:normAutofit/>
          </a:bodyPr>
          <a:lstStyle/>
          <a:p>
            <a:pPr>
              <a:lnSpc>
                <a:spcPct val="100000"/>
              </a:lnSpc>
              <a:spcBef>
                <a:spcPts val="2400"/>
              </a:spcBef>
              <a:buFont typeface="Arial" panose="020B0604020202020204" pitchFamily="34" charset="0"/>
              <a:buChar char="•"/>
            </a:pPr>
            <a:r>
              <a:rPr lang="en-GB" sz="2800" dirty="0"/>
              <a:t>Autopilot.</a:t>
            </a:r>
          </a:p>
          <a:p>
            <a:pPr>
              <a:lnSpc>
                <a:spcPct val="100000"/>
              </a:lnSpc>
              <a:spcBef>
                <a:spcPts val="2400"/>
              </a:spcBef>
              <a:buFont typeface="Arial" panose="020B0604020202020204" pitchFamily="34" charset="0"/>
              <a:buChar char="•"/>
            </a:pPr>
            <a:r>
              <a:rPr lang="en-GB" sz="2800" dirty="0"/>
              <a:t>Multitasking. </a:t>
            </a:r>
          </a:p>
          <a:p>
            <a:pPr>
              <a:lnSpc>
                <a:spcPct val="100000"/>
              </a:lnSpc>
              <a:spcBef>
                <a:spcPts val="2400"/>
              </a:spcBef>
              <a:buFont typeface="Arial" panose="020B0604020202020204" pitchFamily="34" charset="0"/>
              <a:buChar char="•"/>
            </a:pPr>
            <a:r>
              <a:rPr lang="en-GB" sz="2800" dirty="0"/>
              <a:t>Planning. </a:t>
            </a:r>
          </a:p>
          <a:p>
            <a:pPr>
              <a:lnSpc>
                <a:spcPct val="100000"/>
              </a:lnSpc>
              <a:spcBef>
                <a:spcPts val="2400"/>
              </a:spcBef>
              <a:buFont typeface="Arial" panose="020B0604020202020204" pitchFamily="34" charset="0"/>
              <a:buChar char="•"/>
            </a:pPr>
            <a:r>
              <a:rPr lang="en-GB" sz="2800" dirty="0"/>
              <a:t>Thinking about yesterday’s meeting.</a:t>
            </a:r>
          </a:p>
        </p:txBody>
      </p:sp>
      <p:pic>
        <p:nvPicPr>
          <p:cNvPr id="5" name="Picture 3" descr="mindlessness_woman_pouring_milk"/>
          <p:cNvPicPr>
            <a:picLocks noGrp="1" noChangeAspect="1" noChangeArrowheads="1"/>
          </p:cNvPicPr>
          <p:nvPr>
            <p:ph sz="half" idx="2"/>
          </p:nvPr>
        </p:nvPicPr>
        <p:blipFill>
          <a:blip r:embed="rId3" cstate="print"/>
          <a:srcRect/>
          <a:stretch>
            <a:fillRect/>
          </a:stretch>
        </p:blipFill>
        <p:spPr>
          <a:xfrm>
            <a:off x="6817527" y="1690689"/>
            <a:ext cx="1737339" cy="2373312"/>
          </a:xfrm>
        </p:spPr>
      </p:pic>
      <p:pic>
        <p:nvPicPr>
          <p:cNvPr id="6" name="Content Placeholder 6"/>
          <p:cNvPicPr>
            <a:picLocks noChangeAspect="1"/>
          </p:cNvPicPr>
          <p:nvPr/>
        </p:nvPicPr>
        <p:blipFill>
          <a:blip r:embed="rId4" cstate="print"/>
          <a:srcRect/>
          <a:stretch>
            <a:fillRect/>
          </a:stretch>
        </p:blipFill>
        <p:spPr>
          <a:xfrm>
            <a:off x="6957887" y="4295084"/>
            <a:ext cx="3412901" cy="1996538"/>
          </a:xfrm>
          <a:prstGeom prst="rect">
            <a:avLst/>
          </a:prstGeom>
        </p:spPr>
      </p:pic>
      <p:pic>
        <p:nvPicPr>
          <p:cNvPr id="7" name="Picture 4" descr="mindless"/>
          <p:cNvPicPr>
            <a:picLocks noChangeAspect="1" noChangeArrowheads="1"/>
          </p:cNvPicPr>
          <p:nvPr/>
        </p:nvPicPr>
        <p:blipFill>
          <a:blip r:embed="rId5" cstate="print"/>
          <a:srcRect/>
          <a:stretch>
            <a:fillRect/>
          </a:stretch>
        </p:blipFill>
        <p:spPr>
          <a:xfrm>
            <a:off x="8876839" y="1690688"/>
            <a:ext cx="1732746" cy="2373313"/>
          </a:xfrm>
          <a:prstGeom prst="rect">
            <a:avLst/>
          </a:prstGeom>
        </p:spPr>
      </p:pic>
    </p:spTree>
    <p:extLst>
      <p:ext uri="{BB962C8B-B14F-4D97-AF65-F5344CB8AC3E}">
        <p14:creationId xmlns:p14="http://schemas.microsoft.com/office/powerpoint/2010/main" val="1955071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C7892-9865-1B89-EC31-2DBFC8ED4C86}"/>
              </a:ext>
            </a:extLst>
          </p:cNvPr>
          <p:cNvSpPr>
            <a:spLocks noGrp="1"/>
          </p:cNvSpPr>
          <p:nvPr>
            <p:ph type="title"/>
          </p:nvPr>
        </p:nvSpPr>
        <p:spPr>
          <a:xfrm>
            <a:off x="774247" y="413219"/>
            <a:ext cx="10213200" cy="1112836"/>
          </a:xfrm>
        </p:spPr>
        <p:txBody>
          <a:bodyPr/>
          <a:lstStyle/>
          <a:p>
            <a:r>
              <a:rPr lang="en-GB" b="1" dirty="0">
                <a:cs typeface="Calibri Light" panose="020F0302020204030204" pitchFamily="34" charset="0"/>
              </a:rPr>
              <a:t>Another practice</a:t>
            </a:r>
            <a:endParaRPr lang="en-GB" dirty="0"/>
          </a:p>
        </p:txBody>
      </p:sp>
      <p:sp>
        <p:nvSpPr>
          <p:cNvPr id="3" name="Content Placeholder 2">
            <a:extLst>
              <a:ext uri="{FF2B5EF4-FFF2-40B4-BE49-F238E27FC236}">
                <a16:creationId xmlns:a16="http://schemas.microsoft.com/office/drawing/2014/main" xmlns="" id="{A6C85A15-0D80-67D4-D68A-F9479D899886}"/>
              </a:ext>
            </a:extLst>
          </p:cNvPr>
          <p:cNvSpPr txBox="1">
            <a:spLocks/>
          </p:cNvSpPr>
          <p:nvPr/>
        </p:nvSpPr>
        <p:spPr>
          <a:xfrm>
            <a:off x="1797666" y="2001936"/>
            <a:ext cx="8596668" cy="3880773"/>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Font typeface="Arial" panose="020B0604020202020204" pitchFamily="34" charset="0"/>
              <a:buChar char="•"/>
            </a:pPr>
            <a:r>
              <a:rPr lang="en-GB" sz="2800" dirty="0"/>
              <a:t>Notice five things….</a:t>
            </a:r>
          </a:p>
          <a:p>
            <a:pPr>
              <a:lnSpc>
                <a:spcPct val="100000"/>
              </a:lnSpc>
              <a:spcBef>
                <a:spcPts val="1800"/>
              </a:spcBef>
              <a:buFont typeface="Arial" panose="020B0604020202020204" pitchFamily="34" charset="0"/>
              <a:buChar char="•"/>
            </a:pPr>
            <a:endParaRPr lang="en-GB" sz="2800" dirty="0"/>
          </a:p>
          <a:p>
            <a:pPr>
              <a:lnSpc>
                <a:spcPct val="100000"/>
              </a:lnSpc>
              <a:spcBef>
                <a:spcPts val="1800"/>
              </a:spcBef>
              <a:buFont typeface="Arial" panose="020B0604020202020204" pitchFamily="34" charset="0"/>
              <a:buChar char="•"/>
            </a:pPr>
            <a:r>
              <a:rPr lang="en-GB" sz="2800" dirty="0"/>
              <a:t>Five things you can see,</a:t>
            </a:r>
          </a:p>
          <a:p>
            <a:pPr>
              <a:lnSpc>
                <a:spcPct val="100000"/>
              </a:lnSpc>
              <a:spcBef>
                <a:spcPts val="1800"/>
              </a:spcBef>
              <a:buFont typeface="Arial" panose="020B0604020202020204" pitchFamily="34" charset="0"/>
              <a:buChar char="•"/>
            </a:pPr>
            <a:r>
              <a:rPr lang="en-GB" sz="2800" dirty="0"/>
              <a:t>Five things you can hear,</a:t>
            </a:r>
          </a:p>
          <a:p>
            <a:pPr>
              <a:lnSpc>
                <a:spcPct val="100000"/>
              </a:lnSpc>
              <a:spcBef>
                <a:spcPts val="1800"/>
              </a:spcBef>
              <a:buFont typeface="Arial" panose="020B0604020202020204" pitchFamily="34" charset="0"/>
              <a:buChar char="•"/>
            </a:pPr>
            <a:r>
              <a:rPr lang="en-GB" sz="2800" dirty="0"/>
              <a:t>Five things you can feel in contact with your body.</a:t>
            </a:r>
          </a:p>
        </p:txBody>
      </p:sp>
    </p:spTree>
    <p:extLst>
      <p:ext uri="{BB962C8B-B14F-4D97-AF65-F5344CB8AC3E}">
        <p14:creationId xmlns:p14="http://schemas.microsoft.com/office/powerpoint/2010/main" val="254175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was your day?</a:t>
            </a:r>
          </a:p>
        </p:txBody>
      </p:sp>
      <p:pic>
        <p:nvPicPr>
          <p:cNvPr id="4" name="Content Placeholder 3"/>
          <p:cNvPicPr>
            <a:picLocks noGrp="1" noChangeAspect="1"/>
          </p:cNvPicPr>
          <p:nvPr>
            <p:ph idx="1"/>
          </p:nvPr>
        </p:nvPicPr>
        <p:blipFill>
          <a:blip r:embed="rId3"/>
          <a:stretch>
            <a:fillRect/>
          </a:stretch>
        </p:blipFill>
        <p:spPr>
          <a:xfrm>
            <a:off x="651679" y="1706218"/>
            <a:ext cx="4609434" cy="4525963"/>
          </a:xfrm>
          <a:prstGeom prst="rect">
            <a:avLst/>
          </a:prstGeom>
        </p:spPr>
      </p:pic>
      <p:pic>
        <p:nvPicPr>
          <p:cNvPr id="6" name="Picture 5"/>
          <p:cNvPicPr>
            <a:picLocks noChangeAspect="1"/>
          </p:cNvPicPr>
          <p:nvPr/>
        </p:nvPicPr>
        <p:blipFill>
          <a:blip r:embed="rId4"/>
          <a:stretch>
            <a:fillRect/>
          </a:stretch>
        </p:blipFill>
        <p:spPr>
          <a:xfrm>
            <a:off x="5663219" y="1696371"/>
            <a:ext cx="5291787" cy="4611664"/>
          </a:xfrm>
          <a:prstGeom prst="rect">
            <a:avLst/>
          </a:prstGeom>
        </p:spPr>
      </p:pic>
    </p:spTree>
    <p:extLst>
      <p:ext uri="{BB962C8B-B14F-4D97-AF65-F5344CB8AC3E}">
        <p14:creationId xmlns:p14="http://schemas.microsoft.com/office/powerpoint/2010/main" val="2599763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One solution is… bringing on board some tiny habits </a:t>
            </a:r>
          </a:p>
        </p:txBody>
      </p:sp>
      <p:sp>
        <p:nvSpPr>
          <p:cNvPr id="3" name="Content Placeholder 2"/>
          <p:cNvSpPr>
            <a:spLocks noGrp="1"/>
          </p:cNvSpPr>
          <p:nvPr>
            <p:ph idx="1"/>
          </p:nvPr>
        </p:nvSpPr>
        <p:spPr/>
        <p:txBody>
          <a:bodyPr/>
          <a:lstStyle/>
          <a:p>
            <a:pPr marL="0" indent="0">
              <a:lnSpc>
                <a:spcPct val="100000"/>
              </a:lnSpc>
              <a:spcBef>
                <a:spcPts val="1800"/>
              </a:spcBef>
              <a:buNone/>
            </a:pPr>
            <a:endParaRPr lang="en-GB" dirty="0"/>
          </a:p>
        </p:txBody>
      </p:sp>
    </p:spTree>
    <p:extLst>
      <p:ext uri="{BB962C8B-B14F-4D97-AF65-F5344CB8AC3E}">
        <p14:creationId xmlns:p14="http://schemas.microsoft.com/office/powerpoint/2010/main" val="3936041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Tiny can be mighty</a:t>
            </a:r>
          </a:p>
        </p:txBody>
      </p:sp>
      <p:sp>
        <p:nvSpPr>
          <p:cNvPr id="3" name="Content Placeholder 2"/>
          <p:cNvSpPr>
            <a:spLocks noGrp="1"/>
          </p:cNvSpPr>
          <p:nvPr>
            <p:ph sz="half" idx="1"/>
          </p:nvPr>
        </p:nvSpPr>
        <p:spPr>
          <a:xfrm>
            <a:off x="1115255" y="2115435"/>
            <a:ext cx="5181600" cy="3299268"/>
          </a:xfrm>
        </p:spPr>
        <p:txBody>
          <a:bodyPr>
            <a:normAutofit fontScale="92500"/>
          </a:bodyPr>
          <a:lstStyle/>
          <a:p>
            <a:pPr>
              <a:lnSpc>
                <a:spcPct val="100000"/>
              </a:lnSpc>
              <a:spcBef>
                <a:spcPts val="2400"/>
              </a:spcBef>
              <a:buFont typeface="Arial" panose="020B0604020202020204" pitchFamily="34" charset="0"/>
              <a:buChar char="•"/>
            </a:pPr>
            <a:r>
              <a:rPr lang="en-GB" sz="2800" dirty="0"/>
              <a:t>Tiny is fast,</a:t>
            </a:r>
          </a:p>
          <a:p>
            <a:pPr>
              <a:lnSpc>
                <a:spcPct val="100000"/>
              </a:lnSpc>
              <a:spcBef>
                <a:spcPts val="2400"/>
              </a:spcBef>
              <a:buFont typeface="Arial" panose="020B0604020202020204" pitchFamily="34" charset="0"/>
              <a:buChar char="•"/>
            </a:pPr>
            <a:r>
              <a:rPr lang="en-GB" sz="2800" dirty="0"/>
              <a:t>Tiny is safe,</a:t>
            </a:r>
          </a:p>
          <a:p>
            <a:pPr>
              <a:lnSpc>
                <a:spcPct val="100000"/>
              </a:lnSpc>
              <a:spcBef>
                <a:spcPts val="2400"/>
              </a:spcBef>
              <a:buFont typeface="Arial" panose="020B0604020202020204" pitchFamily="34" charset="0"/>
              <a:buChar char="•"/>
            </a:pPr>
            <a:r>
              <a:rPr lang="en-GB" sz="2800" dirty="0"/>
              <a:t>Tiny doesn’t rely on willpower (our motivation is not reliable),</a:t>
            </a:r>
          </a:p>
          <a:p>
            <a:pPr>
              <a:lnSpc>
                <a:spcPct val="100000"/>
              </a:lnSpc>
              <a:spcBef>
                <a:spcPts val="2400"/>
              </a:spcBef>
              <a:buFont typeface="Arial" panose="020B0604020202020204" pitchFamily="34" charset="0"/>
              <a:buChar char="•"/>
            </a:pPr>
            <a:r>
              <a:rPr lang="en-GB" sz="2800" dirty="0"/>
              <a:t>Tiny is transformative. </a:t>
            </a:r>
          </a:p>
        </p:txBody>
      </p:sp>
      <p:pic>
        <p:nvPicPr>
          <p:cNvPr id="10" name="Picture 9">
            <a:extLst>
              <a:ext uri="{FF2B5EF4-FFF2-40B4-BE49-F238E27FC236}">
                <a16:creationId xmlns:a16="http://schemas.microsoft.com/office/drawing/2014/main" xmlns="" id="{23CA477F-E3C9-8958-E3E5-D74425131D04}"/>
              </a:ext>
            </a:extLst>
          </p:cNvPr>
          <p:cNvPicPr>
            <a:picLocks noChangeAspect="1"/>
          </p:cNvPicPr>
          <p:nvPr/>
        </p:nvPicPr>
        <p:blipFill>
          <a:blip r:embed="rId3"/>
          <a:stretch>
            <a:fillRect/>
          </a:stretch>
        </p:blipFill>
        <p:spPr>
          <a:xfrm>
            <a:off x="6573910" y="1435988"/>
            <a:ext cx="4891840" cy="4658162"/>
          </a:xfrm>
          <a:prstGeom prst="rect">
            <a:avLst/>
          </a:prstGeom>
        </p:spPr>
      </p:pic>
    </p:spTree>
    <p:extLst>
      <p:ext uri="{BB962C8B-B14F-4D97-AF65-F5344CB8AC3E}">
        <p14:creationId xmlns:p14="http://schemas.microsoft.com/office/powerpoint/2010/main" val="386736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0E7C18D0-6EDA-F43C-91D9-3F6717E88E6E}"/>
              </a:ext>
            </a:extLst>
          </p:cNvPr>
          <p:cNvSpPr>
            <a:spLocks noGrp="1"/>
          </p:cNvSpPr>
          <p:nvPr>
            <p:ph type="title"/>
          </p:nvPr>
        </p:nvSpPr>
        <p:spPr>
          <a:xfrm>
            <a:off x="989400" y="395289"/>
            <a:ext cx="10213200" cy="1112836"/>
          </a:xfrm>
        </p:spPr>
        <p:txBody>
          <a:bodyPr/>
          <a:lstStyle/>
          <a:p>
            <a:r>
              <a:rPr lang="en-GB" b="1" dirty="0"/>
              <a:t>A ‘tiny habit’ is behaviour that…</a:t>
            </a:r>
          </a:p>
        </p:txBody>
      </p:sp>
      <p:sp>
        <p:nvSpPr>
          <p:cNvPr id="7" name="Content Placeholder 2">
            <a:extLst>
              <a:ext uri="{FF2B5EF4-FFF2-40B4-BE49-F238E27FC236}">
                <a16:creationId xmlns:a16="http://schemas.microsoft.com/office/drawing/2014/main" xmlns="" id="{D665820F-C8F6-421F-41EC-C7272617B94F}"/>
              </a:ext>
            </a:extLst>
          </p:cNvPr>
          <p:cNvSpPr txBox="1">
            <a:spLocks/>
          </p:cNvSpPr>
          <p:nvPr/>
        </p:nvSpPr>
        <p:spPr>
          <a:xfrm>
            <a:off x="3537765" y="2317262"/>
            <a:ext cx="6042443" cy="3880772"/>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400"/>
              </a:spcBef>
              <a:buFont typeface="Arial" panose="020B0604020202020204" pitchFamily="34" charset="0"/>
              <a:buChar char="•"/>
            </a:pPr>
            <a:r>
              <a:rPr lang="en-GB" sz="2800" dirty="0"/>
              <a:t>You do at least once a day.</a:t>
            </a:r>
          </a:p>
          <a:p>
            <a:pPr>
              <a:lnSpc>
                <a:spcPct val="100000"/>
              </a:lnSpc>
              <a:spcBef>
                <a:spcPts val="2400"/>
              </a:spcBef>
              <a:buFont typeface="Arial" panose="020B0604020202020204" pitchFamily="34" charset="0"/>
              <a:buChar char="•"/>
            </a:pPr>
            <a:r>
              <a:rPr lang="en-GB" sz="2800" dirty="0"/>
              <a:t>That takes you less than 30 seconds.</a:t>
            </a:r>
          </a:p>
          <a:p>
            <a:pPr>
              <a:lnSpc>
                <a:spcPct val="100000"/>
              </a:lnSpc>
              <a:spcBef>
                <a:spcPts val="2400"/>
              </a:spcBef>
              <a:buFont typeface="Arial" panose="020B0604020202020204" pitchFamily="34" charset="0"/>
              <a:buChar char="•"/>
            </a:pPr>
            <a:r>
              <a:rPr lang="en-GB" sz="2800" dirty="0"/>
              <a:t>That requires only little effort.</a:t>
            </a:r>
          </a:p>
        </p:txBody>
      </p:sp>
    </p:spTree>
    <p:extLst>
      <p:ext uri="{BB962C8B-B14F-4D97-AF65-F5344CB8AC3E}">
        <p14:creationId xmlns:p14="http://schemas.microsoft.com/office/powerpoint/2010/main" val="2642593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AC805BE-5CE9-D291-F182-1F7F532FAB1C}"/>
              </a:ext>
            </a:extLst>
          </p:cNvPr>
          <p:cNvSpPr>
            <a:spLocks noGrp="1"/>
          </p:cNvSpPr>
          <p:nvPr>
            <p:ph type="title"/>
          </p:nvPr>
        </p:nvSpPr>
        <p:spPr>
          <a:xfrm>
            <a:off x="989400" y="395289"/>
            <a:ext cx="10213200" cy="1112836"/>
          </a:xfrm>
        </p:spPr>
        <p:txBody>
          <a:bodyPr/>
          <a:lstStyle/>
          <a:p>
            <a:r>
              <a:rPr lang="en-GB" b="1" dirty="0"/>
              <a:t>Tiny habits – Fogg model</a:t>
            </a:r>
          </a:p>
        </p:txBody>
      </p:sp>
      <p:sp>
        <p:nvSpPr>
          <p:cNvPr id="5" name="Content Placeholder 2">
            <a:extLst>
              <a:ext uri="{FF2B5EF4-FFF2-40B4-BE49-F238E27FC236}">
                <a16:creationId xmlns:a16="http://schemas.microsoft.com/office/drawing/2014/main" xmlns="" id="{527E7090-0387-1961-1D6B-90CF42775739}"/>
              </a:ext>
            </a:extLst>
          </p:cNvPr>
          <p:cNvSpPr txBox="1">
            <a:spLocks/>
          </p:cNvSpPr>
          <p:nvPr/>
        </p:nvSpPr>
        <p:spPr>
          <a:xfrm>
            <a:off x="838200" y="1825625"/>
            <a:ext cx="10515600" cy="4351338"/>
          </a:xfrm>
          <a:prstGeom prst="rect">
            <a:avLst/>
          </a:prstGeom>
        </p:spPr>
        <p:txBody>
          <a:bodyPr>
            <a:normAutofit fontScale="925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2500"/>
              <a:t>Three elements necessary to make a behaviour occur: </a:t>
            </a:r>
          </a:p>
          <a:p>
            <a:endParaRPr lang="en-GB" sz="2500" b="1"/>
          </a:p>
          <a:p>
            <a:pPr marL="514350" indent="-514350">
              <a:buFont typeface="Wingdings" panose="05000000000000000000" pitchFamily="2" charset="2"/>
              <a:buAutoNum type="arabicPeriod"/>
            </a:pPr>
            <a:r>
              <a:rPr lang="en-GB" sz="2500" b="1"/>
              <a:t>Motivation </a:t>
            </a:r>
          </a:p>
          <a:p>
            <a:pPr marL="514350" indent="-514350">
              <a:buFont typeface="Wingdings" panose="05000000000000000000" pitchFamily="2" charset="2"/>
              <a:buAutoNum type="arabicPeriod"/>
            </a:pPr>
            <a:r>
              <a:rPr lang="en-GB" sz="2500" b="1"/>
              <a:t>Ability</a:t>
            </a:r>
            <a:endParaRPr lang="en-GB" sz="2500"/>
          </a:p>
          <a:p>
            <a:pPr marL="514350" indent="-514350">
              <a:buFont typeface="Wingdings" panose="05000000000000000000" pitchFamily="2" charset="2"/>
              <a:buAutoNum type="arabicPeriod"/>
            </a:pPr>
            <a:r>
              <a:rPr lang="en-GB" sz="2500" b="1"/>
              <a:t>A Prompt, or an ‘anchor’ for the new behaviour</a:t>
            </a:r>
            <a:endParaRPr lang="en-GB" sz="2500"/>
          </a:p>
          <a:p>
            <a:endParaRPr lang="en-GB" sz="2500"/>
          </a:p>
          <a:p>
            <a:pPr marL="0" indent="0">
              <a:buFont typeface="Wingdings" panose="05000000000000000000" pitchFamily="2" charset="2"/>
              <a:buNone/>
            </a:pPr>
            <a:r>
              <a:rPr lang="en-GB" sz="2500">
                <a:hlinkClick r:id="rId3"/>
              </a:rPr>
              <a:t>Additional info on this link re model: Behavior Model</a:t>
            </a:r>
            <a:endParaRPr lang="en-GB" sz="2500"/>
          </a:p>
          <a:p>
            <a:endParaRPr lang="en-GB" sz="2500"/>
          </a:p>
          <a:p>
            <a:pPr>
              <a:lnSpc>
                <a:spcPct val="100000"/>
              </a:lnSpc>
              <a:spcBef>
                <a:spcPts val="1800"/>
              </a:spcBef>
            </a:pPr>
            <a:endParaRPr lang="en-GB" sz="2500" dirty="0"/>
          </a:p>
        </p:txBody>
      </p:sp>
    </p:spTree>
    <p:extLst>
      <p:ext uri="{BB962C8B-B14F-4D97-AF65-F5344CB8AC3E}">
        <p14:creationId xmlns:p14="http://schemas.microsoft.com/office/powerpoint/2010/main" val="369475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36" y="-559718"/>
            <a:ext cx="10515600" cy="1325563"/>
          </a:xfrm>
        </p:spPr>
        <p:txBody>
          <a:bodyPr/>
          <a:lstStyle/>
          <a:p>
            <a:r>
              <a:rPr lang="en-GB" b="1" dirty="0"/>
              <a:t>Ideas for tiny mindfulness habits</a:t>
            </a:r>
          </a:p>
        </p:txBody>
      </p:sp>
      <p:sp>
        <p:nvSpPr>
          <p:cNvPr id="3" name="Content Placeholder 2"/>
          <p:cNvSpPr>
            <a:spLocks noGrp="1"/>
          </p:cNvSpPr>
          <p:nvPr>
            <p:ph sz="half" idx="1"/>
          </p:nvPr>
        </p:nvSpPr>
        <p:spPr>
          <a:xfrm>
            <a:off x="178341" y="940138"/>
            <a:ext cx="8633636" cy="3893912"/>
          </a:xfrm>
        </p:spPr>
        <p:txBody>
          <a:bodyPr>
            <a:noAutofit/>
          </a:bodyPr>
          <a:lstStyle/>
          <a:p>
            <a:pPr>
              <a:lnSpc>
                <a:spcPct val="100000"/>
              </a:lnSpc>
              <a:buFont typeface="Arial" panose="020B0604020202020204" pitchFamily="34" charset="0"/>
              <a:buChar char="•"/>
            </a:pPr>
            <a:r>
              <a:rPr lang="en-GB" sz="2600" dirty="0">
                <a:ea typeface="+mn-lt"/>
                <a:cs typeface="+mn-lt"/>
              </a:rPr>
              <a:t>Take a sip of a drink, notice the smell, temperature, taste, bodily sensations as you drink. If your mind wanders, try and bring it back to sensations.</a:t>
            </a:r>
          </a:p>
          <a:p>
            <a:pPr>
              <a:lnSpc>
                <a:spcPct val="100000"/>
              </a:lnSpc>
              <a:buFont typeface="Arial" panose="020B0604020202020204" pitchFamily="34" charset="0"/>
              <a:buChar char="•"/>
            </a:pPr>
            <a:r>
              <a:rPr lang="en-GB" sz="2600" dirty="0">
                <a:ea typeface="+mn-lt"/>
                <a:cs typeface="+mn-lt"/>
              </a:rPr>
              <a:t>Go outside and notice how the weather feels on your face.</a:t>
            </a:r>
            <a:r>
              <a:rPr lang="en-US" sz="2600" dirty="0">
                <a:ea typeface="+mn-lt"/>
                <a:cs typeface="+mn-lt"/>
              </a:rPr>
              <a:t> </a:t>
            </a:r>
            <a:endParaRPr lang="en-GB" sz="2600" dirty="0">
              <a:ea typeface="+mn-lt"/>
              <a:cs typeface="+mn-lt"/>
            </a:endParaRPr>
          </a:p>
          <a:p>
            <a:pPr>
              <a:lnSpc>
                <a:spcPct val="100000"/>
              </a:lnSpc>
              <a:buFont typeface="Arial" panose="020B0604020202020204" pitchFamily="34" charset="0"/>
              <a:buChar char="•"/>
            </a:pPr>
            <a:r>
              <a:rPr lang="en-GB" sz="2600" dirty="0">
                <a:ea typeface="+mn-lt"/>
                <a:cs typeface="+mn-lt"/>
              </a:rPr>
              <a:t>Place one hand on your belly &amp; one on your chest. Breath in, pause, breath out. What sensations did you notice? </a:t>
            </a:r>
          </a:p>
          <a:p>
            <a:pPr>
              <a:lnSpc>
                <a:spcPct val="100000"/>
              </a:lnSpc>
              <a:buFont typeface="Arial" panose="020B0604020202020204" pitchFamily="34" charset="0"/>
              <a:buChar char="•"/>
            </a:pPr>
            <a:r>
              <a:rPr lang="en-GB" sz="2600" dirty="0">
                <a:ea typeface="+mn-lt"/>
                <a:cs typeface="+mn-lt"/>
              </a:rPr>
              <a:t>Pause to watch the sky or clouds for 15 seconds today.</a:t>
            </a:r>
          </a:p>
          <a:p>
            <a:pPr>
              <a:lnSpc>
                <a:spcPct val="100000"/>
              </a:lnSpc>
              <a:buFont typeface="Arial" panose="020B0604020202020204" pitchFamily="34" charset="0"/>
              <a:buChar char="•"/>
            </a:pPr>
            <a:r>
              <a:rPr lang="en-GB" sz="2600" dirty="0">
                <a:ea typeface="+mn-lt"/>
                <a:cs typeface="+mn-lt"/>
              </a:rPr>
              <a:t>Walk a different route today and see what you can notice. </a:t>
            </a:r>
          </a:p>
        </p:txBody>
      </p:sp>
      <p:pic>
        <p:nvPicPr>
          <p:cNvPr id="5" name="Content Placeholder 4" descr="170829-better-two-people-walking-path-se-612p_6d6afec319c42d9fb5944ba0d1697617_fit-2000w.jpg"/>
          <p:cNvPicPr>
            <a:picLocks noGrp="1" noChangeAspect="1"/>
          </p:cNvPicPr>
          <p:nvPr>
            <p:ph sz="half" idx="2"/>
          </p:nvPr>
        </p:nvPicPr>
        <p:blipFill>
          <a:blip r:embed="rId3" cstate="print"/>
          <a:stretch>
            <a:fillRect/>
          </a:stretch>
        </p:blipFill>
        <p:spPr>
          <a:xfrm>
            <a:off x="8811977" y="1299882"/>
            <a:ext cx="3050413" cy="3739950"/>
          </a:xfrm>
          <a:prstGeom prst="rect">
            <a:avLst/>
          </a:prstGeom>
        </p:spPr>
      </p:pic>
    </p:spTree>
    <p:extLst>
      <p:ext uri="{BB962C8B-B14F-4D97-AF65-F5344CB8AC3E}">
        <p14:creationId xmlns:p14="http://schemas.microsoft.com/office/powerpoint/2010/main" val="294001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58" y="0"/>
            <a:ext cx="10515600" cy="1008185"/>
          </a:xfrm>
        </p:spPr>
        <p:txBody>
          <a:bodyPr/>
          <a:lstStyle/>
          <a:p>
            <a:r>
              <a:rPr lang="en-GB" b="1" dirty="0"/>
              <a:t>Examples of how to anchor tiny mindfulness habits</a:t>
            </a:r>
          </a:p>
        </p:txBody>
      </p:sp>
      <p:sp>
        <p:nvSpPr>
          <p:cNvPr id="3" name="Content Placeholder 2"/>
          <p:cNvSpPr>
            <a:spLocks noGrp="1"/>
          </p:cNvSpPr>
          <p:nvPr>
            <p:ph sz="half" idx="1"/>
          </p:nvPr>
        </p:nvSpPr>
        <p:spPr>
          <a:xfrm>
            <a:off x="329610" y="1482044"/>
            <a:ext cx="8059478" cy="3893912"/>
          </a:xfrm>
        </p:spPr>
        <p:txBody>
          <a:bodyPr>
            <a:noAutofit/>
          </a:bodyPr>
          <a:lstStyle/>
          <a:p>
            <a:pPr>
              <a:lnSpc>
                <a:spcPct val="100000"/>
              </a:lnSpc>
              <a:buFont typeface="Arial" panose="020B0604020202020204" pitchFamily="34" charset="0"/>
              <a:buChar char="•"/>
            </a:pPr>
            <a:r>
              <a:rPr lang="en-GB" sz="2600" dirty="0"/>
              <a:t>"</a:t>
            </a:r>
            <a:r>
              <a:rPr lang="en-GB" sz="2600" b="1" dirty="0"/>
              <a:t>After</a:t>
            </a:r>
            <a:r>
              <a:rPr lang="en-GB" sz="2600" dirty="0"/>
              <a:t> I brush my teeth, I will notice the taste and sensations in my mouth”. </a:t>
            </a:r>
          </a:p>
          <a:p>
            <a:pPr>
              <a:lnSpc>
                <a:spcPct val="100000"/>
              </a:lnSpc>
              <a:buFont typeface="Arial" panose="020B0604020202020204" pitchFamily="34" charset="0"/>
              <a:buChar char="•"/>
            </a:pPr>
            <a:r>
              <a:rPr lang="en-GB" sz="2600" b="1" dirty="0"/>
              <a:t>After</a:t>
            </a:r>
            <a:r>
              <a:rPr lang="en-GB" sz="2600" dirty="0"/>
              <a:t> I pour my morning coffee, I </a:t>
            </a:r>
            <a:r>
              <a:rPr lang="en-GB" sz="2600" b="1" dirty="0"/>
              <a:t>will</a:t>
            </a:r>
            <a:r>
              <a:rPr lang="en-GB" sz="2600" dirty="0"/>
              <a:t> listen to the sounds in the house”. </a:t>
            </a:r>
          </a:p>
          <a:p>
            <a:pPr>
              <a:lnSpc>
                <a:spcPct val="100000"/>
              </a:lnSpc>
              <a:buFont typeface="Arial" panose="020B0604020202020204" pitchFamily="34" charset="0"/>
              <a:buChar char="•"/>
            </a:pPr>
            <a:r>
              <a:rPr lang="en-GB" sz="2600" dirty="0"/>
              <a:t>“</a:t>
            </a:r>
            <a:r>
              <a:rPr lang="en-GB" sz="2600" b="1" dirty="0"/>
              <a:t>After</a:t>
            </a:r>
            <a:r>
              <a:rPr lang="en-GB" sz="2600" dirty="0"/>
              <a:t> I switch my computer on, I </a:t>
            </a:r>
            <a:r>
              <a:rPr lang="en-GB" sz="2600" b="1" dirty="0"/>
              <a:t>will</a:t>
            </a:r>
            <a:r>
              <a:rPr lang="en-GB" sz="2600" dirty="0"/>
              <a:t> focus on my feet in my shoes”. </a:t>
            </a:r>
          </a:p>
          <a:p>
            <a:pPr>
              <a:lnSpc>
                <a:spcPct val="100000"/>
              </a:lnSpc>
              <a:buFont typeface="Arial" panose="020B0604020202020204" pitchFamily="34" charset="0"/>
              <a:buChar char="•"/>
            </a:pPr>
            <a:r>
              <a:rPr lang="en-GB" sz="2600" dirty="0"/>
              <a:t>“</a:t>
            </a:r>
            <a:r>
              <a:rPr lang="en-GB" sz="2600" b="1" dirty="0"/>
              <a:t>After</a:t>
            </a:r>
            <a:r>
              <a:rPr lang="en-GB" sz="2600" dirty="0"/>
              <a:t> I sit down on the train, I </a:t>
            </a:r>
            <a:r>
              <a:rPr lang="en-GB" sz="2600" b="1" dirty="0"/>
              <a:t>will</a:t>
            </a:r>
            <a:r>
              <a:rPr lang="en-GB" sz="2600" dirty="0"/>
              <a:t> take three deep breaths”. </a:t>
            </a:r>
          </a:p>
          <a:p>
            <a:pPr>
              <a:lnSpc>
                <a:spcPct val="100000"/>
              </a:lnSpc>
              <a:buFont typeface="Arial" panose="020B0604020202020204" pitchFamily="34" charset="0"/>
              <a:buChar char="•"/>
            </a:pPr>
            <a:r>
              <a:rPr lang="en-GB" sz="2600" dirty="0"/>
              <a:t>“</a:t>
            </a:r>
            <a:r>
              <a:rPr lang="en-GB" sz="2600" b="1" dirty="0"/>
              <a:t>After</a:t>
            </a:r>
            <a:r>
              <a:rPr lang="en-GB" sz="2600" dirty="0"/>
              <a:t> I put my head on the pillow, I </a:t>
            </a:r>
            <a:r>
              <a:rPr lang="en-GB" sz="2600" b="1" dirty="0"/>
              <a:t>will</a:t>
            </a:r>
            <a:r>
              <a:rPr lang="en-GB" sz="2600" dirty="0"/>
              <a:t> think of one good thing from my day”. </a:t>
            </a:r>
          </a:p>
          <a:p>
            <a:pPr>
              <a:lnSpc>
                <a:spcPct val="100000"/>
              </a:lnSpc>
              <a:buFont typeface="Arial" panose="020B0604020202020204" pitchFamily="34" charset="0"/>
              <a:buChar char="•"/>
            </a:pPr>
            <a:endParaRPr lang="en-GB" sz="2600" dirty="0"/>
          </a:p>
        </p:txBody>
      </p:sp>
      <p:pic>
        <p:nvPicPr>
          <p:cNvPr id="8" name="Content Placeholder 8" descr="Young-man-brushing-Photo-iStock.jpg">
            <a:extLst>
              <a:ext uri="{FF2B5EF4-FFF2-40B4-BE49-F238E27FC236}">
                <a16:creationId xmlns:a16="http://schemas.microsoft.com/office/drawing/2014/main" xmlns="" id="{D181710A-2763-0A7B-BF48-E6CB25AADE65}"/>
              </a:ext>
            </a:extLst>
          </p:cNvPr>
          <p:cNvPicPr>
            <a:picLocks noChangeAspect="1"/>
          </p:cNvPicPr>
          <p:nvPr/>
        </p:nvPicPr>
        <p:blipFill>
          <a:blip r:embed="rId3" cstate="print"/>
          <a:stretch>
            <a:fillRect/>
          </a:stretch>
        </p:blipFill>
        <p:spPr>
          <a:xfrm>
            <a:off x="8389088" y="2233875"/>
            <a:ext cx="3279309" cy="2390249"/>
          </a:xfrm>
          <a:prstGeom prst="rect">
            <a:avLst/>
          </a:prstGeom>
        </p:spPr>
      </p:pic>
    </p:spTree>
    <p:extLst>
      <p:ext uri="{BB962C8B-B14F-4D97-AF65-F5344CB8AC3E}">
        <p14:creationId xmlns:p14="http://schemas.microsoft.com/office/powerpoint/2010/main" val="409342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98DE2171-C73D-1C0C-4B51-E9E1662B4096}"/>
              </a:ext>
            </a:extLst>
          </p:cNvPr>
          <p:cNvSpPr>
            <a:spLocks noGrp="1"/>
          </p:cNvSpPr>
          <p:nvPr>
            <p:ph type="title"/>
          </p:nvPr>
        </p:nvSpPr>
        <p:spPr>
          <a:xfrm>
            <a:off x="989400" y="395289"/>
            <a:ext cx="10213200" cy="1112836"/>
          </a:xfrm>
        </p:spPr>
        <p:txBody>
          <a:bodyPr/>
          <a:lstStyle/>
          <a:p>
            <a:r>
              <a:rPr lang="en-GB" b="1" dirty="0"/>
              <a:t>Practice</a:t>
            </a:r>
          </a:p>
        </p:txBody>
      </p:sp>
      <p:sp>
        <p:nvSpPr>
          <p:cNvPr id="7" name="Content Placeholder 2">
            <a:extLst>
              <a:ext uri="{FF2B5EF4-FFF2-40B4-BE49-F238E27FC236}">
                <a16:creationId xmlns:a16="http://schemas.microsoft.com/office/drawing/2014/main" xmlns="" id="{D9D51AC4-3279-1F08-A984-C286B566C995}"/>
              </a:ext>
            </a:extLst>
          </p:cNvPr>
          <p:cNvSpPr txBox="1">
            <a:spLocks/>
          </p:cNvSpPr>
          <p:nvPr/>
        </p:nvSpPr>
        <p:spPr>
          <a:xfrm>
            <a:off x="838200" y="1807918"/>
            <a:ext cx="10515600" cy="4351338"/>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800" dirty="0"/>
              <a:t>After I                     , I will </a:t>
            </a:r>
          </a:p>
          <a:p>
            <a:pPr>
              <a:buFont typeface="Arial" panose="020B0604020202020204" pitchFamily="34" charset="0"/>
              <a:buChar char="•"/>
            </a:pPr>
            <a:endParaRPr lang="en-GB" sz="2800" dirty="0"/>
          </a:p>
          <a:p>
            <a:pPr>
              <a:buFont typeface="Arial" panose="020B0604020202020204" pitchFamily="34" charset="0"/>
              <a:buChar char="•"/>
            </a:pPr>
            <a:r>
              <a:rPr lang="en-GB" sz="2800" dirty="0"/>
              <a:t>After I                      , I will</a:t>
            </a:r>
          </a:p>
          <a:p>
            <a:pPr>
              <a:buFont typeface="Arial" panose="020B0604020202020204" pitchFamily="34" charset="0"/>
              <a:buChar char="•"/>
            </a:pPr>
            <a:endParaRPr lang="en-GB" sz="2800" dirty="0"/>
          </a:p>
          <a:p>
            <a:pPr>
              <a:buFont typeface="Arial" panose="020B0604020202020204" pitchFamily="34" charset="0"/>
              <a:buChar char="•"/>
            </a:pPr>
            <a:r>
              <a:rPr lang="en-GB" sz="2800" dirty="0"/>
              <a:t>After I                      , I will</a:t>
            </a:r>
          </a:p>
        </p:txBody>
      </p:sp>
      <p:cxnSp>
        <p:nvCxnSpPr>
          <p:cNvPr id="8" name="Straight Connector 7">
            <a:extLst>
              <a:ext uri="{FF2B5EF4-FFF2-40B4-BE49-F238E27FC236}">
                <a16:creationId xmlns:a16="http://schemas.microsoft.com/office/drawing/2014/main" xmlns="" id="{6B4DF472-EEBE-A5B4-913E-6C3E8CB555C6}"/>
              </a:ext>
            </a:extLst>
          </p:cNvPr>
          <p:cNvCxnSpPr>
            <a:cxnSpLocks/>
          </p:cNvCxnSpPr>
          <p:nvPr/>
        </p:nvCxnSpPr>
        <p:spPr>
          <a:xfrm>
            <a:off x="2373977" y="2293794"/>
            <a:ext cx="1765005" cy="1063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20C1D13-C7E7-2EAC-AF67-F7A6541D40F1}"/>
              </a:ext>
            </a:extLst>
          </p:cNvPr>
          <p:cNvCxnSpPr/>
          <p:nvPr/>
        </p:nvCxnSpPr>
        <p:spPr>
          <a:xfrm>
            <a:off x="5329412" y="2333407"/>
            <a:ext cx="317913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8C004F2-E6A6-A3D9-E1F7-E201FC7577EC}"/>
              </a:ext>
            </a:extLst>
          </p:cNvPr>
          <p:cNvCxnSpPr>
            <a:cxnSpLocks/>
          </p:cNvCxnSpPr>
          <p:nvPr/>
        </p:nvCxnSpPr>
        <p:spPr>
          <a:xfrm>
            <a:off x="2373976" y="3833750"/>
            <a:ext cx="1765005" cy="1063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B0C03C9-E661-7F60-1E4E-E5801490273F}"/>
              </a:ext>
            </a:extLst>
          </p:cNvPr>
          <p:cNvCxnSpPr/>
          <p:nvPr/>
        </p:nvCxnSpPr>
        <p:spPr>
          <a:xfrm>
            <a:off x="5401132" y="3833750"/>
            <a:ext cx="317913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37A90BAF-522E-8262-61C2-571BEA09B215}"/>
              </a:ext>
            </a:extLst>
          </p:cNvPr>
          <p:cNvCxnSpPr>
            <a:cxnSpLocks/>
          </p:cNvCxnSpPr>
          <p:nvPr/>
        </p:nvCxnSpPr>
        <p:spPr>
          <a:xfrm>
            <a:off x="2373975" y="5363073"/>
            <a:ext cx="1765005" cy="1063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2E9009F-7AC0-0601-E004-4E78C960D81F}"/>
              </a:ext>
            </a:extLst>
          </p:cNvPr>
          <p:cNvCxnSpPr/>
          <p:nvPr/>
        </p:nvCxnSpPr>
        <p:spPr>
          <a:xfrm>
            <a:off x="5401131" y="5380480"/>
            <a:ext cx="317913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22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5C260060-8808-104A-FABB-0018FDE1FC3B}"/>
              </a:ext>
            </a:extLst>
          </p:cNvPr>
          <p:cNvSpPr txBox="1">
            <a:spLocks/>
          </p:cNvSpPr>
          <p:nvPr/>
        </p:nvSpPr>
        <p:spPr>
          <a:xfrm>
            <a:off x="989400" y="395289"/>
            <a:ext cx="10213200" cy="1112836"/>
          </a:xfrm>
          <a:prstGeom prst="rect">
            <a:avLst/>
          </a:prstGeom>
        </p:spPr>
        <p:txBody>
          <a:bodyPr vert="horz" lIns="91440" tIns="45720" rIns="91440" bIns="45720" rtlCol="0" anchor="b" anchorCtr="0">
            <a:normAutofit/>
          </a:bodyPr>
          <a:lstStyle>
            <a:lvl1pPr algn="ctr"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a:lstStyle>
          <a:p>
            <a:r>
              <a:rPr lang="en-GB" b="1"/>
              <a:t>Welcome</a:t>
            </a:r>
            <a:endParaRPr lang="en-GB" b="1" dirty="0"/>
          </a:p>
        </p:txBody>
      </p:sp>
      <p:sp>
        <p:nvSpPr>
          <p:cNvPr id="9" name="Content Placeholder 2">
            <a:extLst>
              <a:ext uri="{FF2B5EF4-FFF2-40B4-BE49-F238E27FC236}">
                <a16:creationId xmlns:a16="http://schemas.microsoft.com/office/drawing/2014/main" xmlns="" id="{771FA9DF-994E-42F8-A0D2-8EB685155ABF}"/>
              </a:ext>
            </a:extLst>
          </p:cNvPr>
          <p:cNvSpPr txBox="1">
            <a:spLocks/>
          </p:cNvSpPr>
          <p:nvPr/>
        </p:nvSpPr>
        <p:spPr>
          <a:xfrm>
            <a:off x="838200" y="1603513"/>
            <a:ext cx="10515600" cy="4573450"/>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GB" sz="2800" dirty="0"/>
              <a:t>Introductions.</a:t>
            </a:r>
          </a:p>
          <a:p>
            <a:pPr>
              <a:spcBef>
                <a:spcPts val="1200"/>
              </a:spcBef>
            </a:pPr>
            <a:r>
              <a:rPr lang="en-GB" sz="2800" dirty="0"/>
              <a:t>Etiquette for our three sessions.</a:t>
            </a:r>
          </a:p>
          <a:p>
            <a:endParaRPr lang="en-GB" sz="2800" dirty="0"/>
          </a:p>
          <a:p>
            <a:endParaRPr lang="en-GB" sz="2800" dirty="0"/>
          </a:p>
          <a:p>
            <a:pPr marL="0" indent="0">
              <a:buFont typeface="Wingdings" panose="05000000000000000000" pitchFamily="2" charset="2"/>
              <a:buNone/>
            </a:pPr>
            <a:endParaRPr lang="en-GB" sz="2800" dirty="0"/>
          </a:p>
        </p:txBody>
      </p:sp>
    </p:spTree>
    <p:extLst>
      <p:ext uri="{BB962C8B-B14F-4D97-AF65-F5344CB8AC3E}">
        <p14:creationId xmlns:p14="http://schemas.microsoft.com/office/powerpoint/2010/main" val="3320202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Suggestions for between session work….</a:t>
            </a:r>
          </a:p>
        </p:txBody>
      </p:sp>
      <p:sp>
        <p:nvSpPr>
          <p:cNvPr id="3" name="Content Placeholder 2"/>
          <p:cNvSpPr>
            <a:spLocks noGrp="1"/>
          </p:cNvSpPr>
          <p:nvPr>
            <p:ph idx="1"/>
          </p:nvPr>
        </p:nvSpPr>
        <p:spPr>
          <a:xfrm>
            <a:off x="677334" y="1930400"/>
            <a:ext cx="8596668" cy="3880773"/>
          </a:xfrm>
        </p:spPr>
        <p:txBody>
          <a:bodyPr>
            <a:normAutofit/>
          </a:bodyPr>
          <a:lstStyle/>
          <a:p>
            <a:pPr>
              <a:lnSpc>
                <a:spcPct val="100000"/>
              </a:lnSpc>
              <a:spcBef>
                <a:spcPts val="1200"/>
              </a:spcBef>
              <a:buFont typeface="Arial" panose="020B0604020202020204" pitchFamily="34" charset="0"/>
              <a:buChar char="•"/>
            </a:pPr>
            <a:r>
              <a:rPr lang="en-GB" sz="2800" dirty="0"/>
              <a:t>Be curious.</a:t>
            </a:r>
          </a:p>
          <a:p>
            <a:pPr>
              <a:lnSpc>
                <a:spcPct val="100000"/>
              </a:lnSpc>
              <a:spcBef>
                <a:spcPts val="1200"/>
              </a:spcBef>
              <a:buFont typeface="Arial" panose="020B0604020202020204" pitchFamily="34" charset="0"/>
              <a:buChar char="•"/>
            </a:pPr>
            <a:r>
              <a:rPr lang="en-GB" sz="2800" dirty="0"/>
              <a:t>Pick a couple of tiny things that you would like to prioritise for change. </a:t>
            </a:r>
          </a:p>
          <a:p>
            <a:pPr>
              <a:lnSpc>
                <a:spcPct val="100000"/>
              </a:lnSpc>
              <a:spcBef>
                <a:spcPts val="1200"/>
              </a:spcBef>
              <a:buFont typeface="Arial" panose="020B0604020202020204" pitchFamily="34" charset="0"/>
              <a:buChar char="•"/>
            </a:pPr>
            <a:r>
              <a:rPr lang="en-GB" sz="2800" dirty="0"/>
              <a:t>Keep track of how you are doing.</a:t>
            </a:r>
          </a:p>
          <a:p>
            <a:pPr>
              <a:lnSpc>
                <a:spcPct val="100000"/>
              </a:lnSpc>
              <a:spcBef>
                <a:spcPts val="1200"/>
              </a:spcBef>
              <a:buFont typeface="Arial" panose="020B0604020202020204" pitchFamily="34" charset="0"/>
              <a:buChar char="•"/>
            </a:pPr>
            <a:r>
              <a:rPr lang="en-GB" sz="2800" dirty="0"/>
              <a:t>Work out how best to celebrate successes.</a:t>
            </a:r>
          </a:p>
          <a:p>
            <a:pPr>
              <a:lnSpc>
                <a:spcPct val="100000"/>
              </a:lnSpc>
              <a:spcBef>
                <a:spcPts val="1200"/>
              </a:spcBef>
              <a:buFont typeface="Arial" panose="020B0604020202020204" pitchFamily="34" charset="0"/>
              <a:buChar char="•"/>
            </a:pPr>
            <a:endParaRPr lang="en-GB" sz="2800" dirty="0"/>
          </a:p>
          <a:p>
            <a:pPr>
              <a:lnSpc>
                <a:spcPct val="100000"/>
              </a:lnSpc>
              <a:spcBef>
                <a:spcPts val="1200"/>
              </a:spcBef>
              <a:buFont typeface="Arial" panose="020B0604020202020204" pitchFamily="34" charset="0"/>
              <a:buChar char="•"/>
            </a:pPr>
            <a:r>
              <a:rPr lang="en-GB" sz="2800" dirty="0"/>
              <a:t>Remember, change is a process…!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100" y="4280823"/>
            <a:ext cx="4000500" cy="1952625"/>
          </a:xfrm>
          <a:prstGeom prst="rect">
            <a:avLst/>
          </a:prstGeom>
        </p:spPr>
      </p:pic>
    </p:spTree>
    <p:extLst>
      <p:ext uri="{BB962C8B-B14F-4D97-AF65-F5344CB8AC3E}">
        <p14:creationId xmlns:p14="http://schemas.microsoft.com/office/powerpoint/2010/main" val="113355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FAE308-3076-43DB-B834-DA0B0AE19AF9}"/>
              </a:ext>
            </a:extLst>
          </p:cNvPr>
          <p:cNvSpPr>
            <a:spLocks noGrp="1"/>
          </p:cNvSpPr>
          <p:nvPr>
            <p:ph type="title"/>
          </p:nvPr>
        </p:nvSpPr>
        <p:spPr>
          <a:xfrm>
            <a:off x="7794707" y="536573"/>
            <a:ext cx="3856679" cy="1453003"/>
          </a:xfrm>
        </p:spPr>
        <p:txBody>
          <a:bodyPr wrap="square" anchor="b">
            <a:normAutofit/>
          </a:bodyPr>
          <a:lstStyle/>
          <a:p>
            <a:r>
              <a:rPr lang="en-US" b="1" dirty="0"/>
              <a:t>Thank you</a:t>
            </a:r>
          </a:p>
        </p:txBody>
      </p:sp>
      <p:sp>
        <p:nvSpPr>
          <p:cNvPr id="126" name="Slide Number Placeholder 49">
            <a:extLst>
              <a:ext uri="{FF2B5EF4-FFF2-40B4-BE49-F238E27FC236}">
                <a16:creationId xmlns:a16="http://schemas.microsoft.com/office/drawing/2014/main" xmlns="" id="{64086F3C-129F-4A29-A09C-7700661E06BF}"/>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21</a:t>
            </a:fld>
            <a:endParaRPr lang="en-US" dirty="0"/>
          </a:p>
        </p:txBody>
      </p:sp>
      <p:sp>
        <p:nvSpPr>
          <p:cNvPr id="3" name="Content Placeholder 2">
            <a:extLst>
              <a:ext uri="{FF2B5EF4-FFF2-40B4-BE49-F238E27FC236}">
                <a16:creationId xmlns:a16="http://schemas.microsoft.com/office/drawing/2014/main" xmlns="" id="{BABC2CE0-8806-4B2A-A10A-32984D317434}"/>
              </a:ext>
            </a:extLst>
          </p:cNvPr>
          <p:cNvSpPr>
            <a:spLocks noGrp="1"/>
          </p:cNvSpPr>
          <p:nvPr>
            <p:ph type="body" sz="quarter" idx="14"/>
          </p:nvPr>
        </p:nvSpPr>
        <p:spPr>
          <a:xfrm>
            <a:off x="8181686" y="2876550"/>
            <a:ext cx="3059113" cy="2983947"/>
          </a:xfrm>
        </p:spPr>
        <p:txBody>
          <a:bodyPr>
            <a:normAutofit/>
          </a:bodyPr>
          <a:lstStyle/>
          <a:p>
            <a:r>
              <a:rPr lang="en-US" dirty="0"/>
              <a:t>Presenter name</a:t>
            </a:r>
          </a:p>
          <a:p>
            <a:r>
              <a:rPr lang="en-US" dirty="0"/>
              <a:t>Email address</a:t>
            </a:r>
          </a:p>
          <a:p>
            <a:r>
              <a:rPr lang="en-US" dirty="0"/>
              <a:t>Website</a:t>
            </a:r>
          </a:p>
        </p:txBody>
      </p:sp>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2AE4DFC-C44A-60D6-DD64-DAAEFB14EC01}"/>
              </a:ext>
            </a:extLst>
          </p:cNvPr>
          <p:cNvSpPr>
            <a:spLocks noGrp="1"/>
          </p:cNvSpPr>
          <p:nvPr>
            <p:ph type="title"/>
          </p:nvPr>
        </p:nvSpPr>
        <p:spPr>
          <a:xfrm>
            <a:off x="989400" y="395289"/>
            <a:ext cx="10213200" cy="1112836"/>
          </a:xfrm>
        </p:spPr>
        <p:txBody>
          <a:bodyPr/>
          <a:lstStyle/>
          <a:p>
            <a:r>
              <a:rPr lang="en-GB" b="1" dirty="0"/>
              <a:t>Overview of three sessions</a:t>
            </a:r>
          </a:p>
        </p:txBody>
      </p:sp>
      <p:sp>
        <p:nvSpPr>
          <p:cNvPr id="11" name="Content Placeholder 2">
            <a:extLst>
              <a:ext uri="{FF2B5EF4-FFF2-40B4-BE49-F238E27FC236}">
                <a16:creationId xmlns:a16="http://schemas.microsoft.com/office/drawing/2014/main" xmlns="" id="{49BE12C9-5FFE-49E5-A41F-A5FD69FCC0B7}"/>
              </a:ext>
            </a:extLst>
          </p:cNvPr>
          <p:cNvSpPr txBox="1">
            <a:spLocks/>
          </p:cNvSpPr>
          <p:nvPr/>
        </p:nvSpPr>
        <p:spPr>
          <a:xfrm>
            <a:off x="1797666" y="1949301"/>
            <a:ext cx="8596668" cy="3880773"/>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r>
              <a:rPr lang="en-GB" sz="2300" b="1" dirty="0"/>
              <a:t>Session 1:  </a:t>
            </a:r>
            <a:r>
              <a:rPr lang="en-GB" sz="2300" dirty="0"/>
              <a:t>Why we’re here, models and a bit of practice. </a:t>
            </a:r>
          </a:p>
          <a:p>
            <a:pPr>
              <a:buFont typeface="Arial" panose="020B0604020202020204" pitchFamily="34" charset="0"/>
              <a:buChar char="•"/>
            </a:pPr>
            <a:endParaRPr lang="en-GB" sz="2300" dirty="0"/>
          </a:p>
          <a:p>
            <a:pPr>
              <a:buFont typeface="Arial" panose="020B0604020202020204" pitchFamily="34" charset="0"/>
              <a:buChar char="•"/>
            </a:pPr>
            <a:r>
              <a:rPr lang="en-GB" sz="2300" b="1" dirty="0"/>
              <a:t>Session 2: </a:t>
            </a:r>
            <a:r>
              <a:rPr lang="en-GB" sz="2300" dirty="0"/>
              <a:t>Feedback, a bit more about models and a bit of practice. </a:t>
            </a:r>
          </a:p>
          <a:p>
            <a:pPr>
              <a:buFont typeface="Arial" panose="020B0604020202020204" pitchFamily="34" charset="0"/>
              <a:buChar char="•"/>
            </a:pPr>
            <a:endParaRPr lang="en-GB" sz="2300" dirty="0"/>
          </a:p>
          <a:p>
            <a:pPr>
              <a:buFont typeface="Arial" panose="020B0604020202020204" pitchFamily="34" charset="0"/>
              <a:buChar char="•"/>
            </a:pPr>
            <a:r>
              <a:rPr lang="en-GB" sz="2300" b="1" dirty="0"/>
              <a:t>Session 3: </a:t>
            </a:r>
            <a:r>
              <a:rPr lang="en-GB" sz="2300" dirty="0"/>
              <a:t>Feedback, a bit of practice and what next. </a:t>
            </a:r>
          </a:p>
        </p:txBody>
      </p:sp>
    </p:spTree>
    <p:extLst>
      <p:ext uri="{BB962C8B-B14F-4D97-AF65-F5344CB8AC3E}">
        <p14:creationId xmlns:p14="http://schemas.microsoft.com/office/powerpoint/2010/main" val="1075798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540047" y="1186847"/>
            <a:ext cx="1879533" cy="1879533"/>
          </a:xfrm>
          <a:prstGeom prst="rect">
            <a:avLst/>
          </a:prstGeom>
        </p:spPr>
      </p:pic>
      <p:sp>
        <p:nvSpPr>
          <p:cNvPr id="2" name="Title 1"/>
          <p:cNvSpPr>
            <a:spLocks noGrp="1"/>
          </p:cNvSpPr>
          <p:nvPr>
            <p:ph type="title"/>
          </p:nvPr>
        </p:nvSpPr>
        <p:spPr/>
        <p:txBody>
          <a:bodyPr/>
          <a:lstStyle/>
          <a:p>
            <a:r>
              <a:rPr lang="en-GB" b="1"/>
              <a:t>First bit of practice</a:t>
            </a:r>
            <a:endParaRPr lang="en-GB" b="1" dirty="0"/>
          </a:p>
        </p:txBody>
      </p:sp>
      <p:sp>
        <p:nvSpPr>
          <p:cNvPr id="3" name="Content Placeholder 2"/>
          <p:cNvSpPr>
            <a:spLocks noGrp="1"/>
          </p:cNvSpPr>
          <p:nvPr>
            <p:ph idx="1"/>
          </p:nvPr>
        </p:nvSpPr>
        <p:spPr>
          <a:xfrm>
            <a:off x="677334" y="1632523"/>
            <a:ext cx="8596668" cy="3880773"/>
          </a:xfrm>
        </p:spPr>
        <p:txBody>
          <a:bodyPr>
            <a:normAutofit/>
          </a:bodyPr>
          <a:lstStyle/>
          <a:p>
            <a:pPr>
              <a:spcBef>
                <a:spcPts val="1200"/>
              </a:spcBef>
              <a:buFont typeface="Arial" panose="020B0604020202020204" pitchFamily="34" charset="0"/>
              <a:buChar char="•"/>
            </a:pPr>
            <a:r>
              <a:rPr lang="en-GB" sz="2800" dirty="0"/>
              <a:t>Shifting attention into the present moment.</a:t>
            </a:r>
          </a:p>
          <a:p>
            <a:pPr>
              <a:spcBef>
                <a:spcPts val="1200"/>
              </a:spcBef>
              <a:buFont typeface="Arial" panose="020B0604020202020204" pitchFamily="34" charset="0"/>
              <a:buChar char="•"/>
            </a:pPr>
            <a:r>
              <a:rPr lang="en-GB" sz="2800" dirty="0"/>
              <a:t>Grounding with feet.</a:t>
            </a:r>
          </a:p>
        </p:txBody>
      </p:sp>
      <p:pic>
        <p:nvPicPr>
          <p:cNvPr id="4" name="Picture 3"/>
          <p:cNvPicPr>
            <a:picLocks noChangeAspect="1"/>
          </p:cNvPicPr>
          <p:nvPr/>
        </p:nvPicPr>
        <p:blipFill>
          <a:blip r:embed="rId4"/>
          <a:stretch>
            <a:fillRect/>
          </a:stretch>
        </p:blipFill>
        <p:spPr>
          <a:xfrm>
            <a:off x="8151635" y="3758162"/>
            <a:ext cx="2943225" cy="1879532"/>
          </a:xfrm>
          <a:prstGeom prst="rect">
            <a:avLst/>
          </a:prstGeom>
        </p:spPr>
      </p:pic>
    </p:spTree>
    <p:extLst>
      <p:ext uri="{BB962C8B-B14F-4D97-AF65-F5344CB8AC3E}">
        <p14:creationId xmlns:p14="http://schemas.microsoft.com/office/powerpoint/2010/main" val="398299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Reflections on why we are here?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350" y="1969898"/>
            <a:ext cx="5829300" cy="4210050"/>
          </a:xfrm>
          <a:prstGeom prst="rect">
            <a:avLst/>
          </a:prstGeom>
        </p:spPr>
      </p:pic>
    </p:spTree>
    <p:extLst>
      <p:ext uri="{BB962C8B-B14F-4D97-AF65-F5344CB8AC3E}">
        <p14:creationId xmlns:p14="http://schemas.microsoft.com/office/powerpoint/2010/main" val="35083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Mindfulness? </a:t>
            </a:r>
          </a:p>
        </p:txBody>
      </p:sp>
      <p:sp>
        <p:nvSpPr>
          <p:cNvPr id="3" name="Content Placeholder 2">
            <a:extLst>
              <a:ext uri="{FF2B5EF4-FFF2-40B4-BE49-F238E27FC236}">
                <a16:creationId xmlns:a16="http://schemas.microsoft.com/office/drawing/2014/main" xmlns="" id="{5C6D4F76-7879-7BCC-9AAF-AE620755F0C8}"/>
              </a:ext>
            </a:extLst>
          </p:cNvPr>
          <p:cNvSpPr>
            <a:spLocks noGrp="1"/>
          </p:cNvSpPr>
          <p:nvPr>
            <p:ph idx="1"/>
          </p:nvPr>
        </p:nvSpPr>
        <p:spPr>
          <a:xfrm>
            <a:off x="401789" y="1833102"/>
            <a:ext cx="4992555" cy="4032448"/>
          </a:xfrm>
        </p:spPr>
        <p:txBody>
          <a:bodyPr>
            <a:noAutofit/>
          </a:bodyPr>
          <a:lstStyle/>
          <a:p>
            <a:pPr>
              <a:lnSpc>
                <a:spcPct val="100000"/>
              </a:lnSpc>
              <a:buFont typeface="Arial" panose="020B0604020202020204" pitchFamily="34" charset="0"/>
              <a:buChar char="•"/>
            </a:pPr>
            <a:r>
              <a:rPr lang="en-GB" sz="2300" dirty="0"/>
              <a:t> Being more aware, more awake in every moment of the day.</a:t>
            </a:r>
          </a:p>
          <a:p>
            <a:pPr>
              <a:lnSpc>
                <a:spcPct val="100000"/>
              </a:lnSpc>
              <a:buFont typeface="Arial" panose="020B0604020202020204" pitchFamily="34" charset="0"/>
              <a:buChar char="•"/>
            </a:pPr>
            <a:endParaRPr lang="en-GB" sz="2300" dirty="0"/>
          </a:p>
          <a:p>
            <a:pPr>
              <a:lnSpc>
                <a:spcPct val="100000"/>
              </a:lnSpc>
              <a:buFont typeface="Arial" panose="020B0604020202020204" pitchFamily="34" charset="0"/>
              <a:buChar char="•"/>
            </a:pPr>
            <a:r>
              <a:rPr lang="en-GB" sz="2300" dirty="0"/>
              <a:t> Being present and noticing in the moment.</a:t>
            </a:r>
          </a:p>
          <a:p>
            <a:pPr>
              <a:lnSpc>
                <a:spcPct val="100000"/>
              </a:lnSpc>
              <a:buFont typeface="Arial" panose="020B0604020202020204" pitchFamily="34" charset="0"/>
              <a:buChar char="•"/>
            </a:pPr>
            <a:endParaRPr lang="en-GB" sz="2300" dirty="0"/>
          </a:p>
          <a:p>
            <a:pPr>
              <a:lnSpc>
                <a:spcPct val="100000"/>
              </a:lnSpc>
              <a:buFont typeface="Arial" panose="020B0604020202020204" pitchFamily="34" charset="0"/>
              <a:buChar char="•"/>
            </a:pPr>
            <a:r>
              <a:rPr lang="en-GB" sz="2300" dirty="0"/>
              <a:t> And... without judgement.</a:t>
            </a:r>
          </a:p>
        </p:txBody>
      </p:sp>
      <p:pic>
        <p:nvPicPr>
          <p:cNvPr id="4" name="Picture 2" descr="\\XGGC.SCOT.NHS.UK\GGCData\FolderRedirects\GRI4\MOONEGE658\My Documents\My Pictures\Mindfulness.jpg">
            <a:extLst>
              <a:ext uri="{FF2B5EF4-FFF2-40B4-BE49-F238E27FC236}">
                <a16:creationId xmlns:a16="http://schemas.microsoft.com/office/drawing/2014/main" xmlns="" id="{C797CB51-68F4-4CD9-3FC7-0C7225015B19}"/>
              </a:ext>
            </a:extLst>
          </p:cNvPr>
          <p:cNvPicPr>
            <a:picLocks noChangeAspect="1" noChangeArrowheads="1"/>
          </p:cNvPicPr>
          <p:nvPr/>
        </p:nvPicPr>
        <p:blipFill>
          <a:blip r:embed="rId3" cstate="print"/>
          <a:srcRect/>
          <a:stretch>
            <a:fillRect/>
          </a:stretch>
        </p:blipFill>
        <p:spPr bwMode="auto">
          <a:xfrm>
            <a:off x="6096000" y="1692050"/>
            <a:ext cx="5647166" cy="3473900"/>
          </a:xfrm>
          <a:prstGeom prst="rect">
            <a:avLst/>
          </a:prstGeom>
          <a:noFill/>
        </p:spPr>
      </p:pic>
    </p:spTree>
    <p:extLst>
      <p:ext uri="{BB962C8B-B14F-4D97-AF65-F5344CB8AC3E}">
        <p14:creationId xmlns:p14="http://schemas.microsoft.com/office/powerpoint/2010/main" val="83139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 name="Slide Number Placeholder 49">
            <a:extLst>
              <a:ext uri="{FF2B5EF4-FFF2-40B4-BE49-F238E27FC236}">
                <a16:creationId xmlns:a16="http://schemas.microsoft.com/office/drawing/2014/main" xmlns="" id="{BC4462F5-98AF-457A-94DC-C44EA835679D}"/>
              </a:ext>
            </a:extLst>
          </p:cNvPr>
          <p:cNvSpPr>
            <a:spLocks noGrp="1"/>
          </p:cNvSpPr>
          <p:nvPr>
            <p:ph type="sldNum" sz="quarter" idx="12"/>
          </p:nvPr>
        </p:nvSpPr>
        <p:spPr>
          <a:xfrm>
            <a:off x="9982800" y="6357600"/>
            <a:ext cx="1760150" cy="460800"/>
          </a:xfrm>
        </p:spPr>
        <p:txBody>
          <a:bodyPr/>
          <a:lstStyle/>
          <a:p>
            <a:fld id="{D39607A7-8386-47DB-8578-DDEDD194E5D4}" type="slidenum">
              <a:rPr lang="en-US" smtClean="0"/>
              <a:pPr/>
              <a:t>7</a:t>
            </a:fld>
            <a:endParaRPr lang="en-US" dirty="0"/>
          </a:p>
        </p:txBody>
      </p:sp>
      <p:sp>
        <p:nvSpPr>
          <p:cNvPr id="14" name="TextBox 4">
            <a:extLst>
              <a:ext uri="{FF2B5EF4-FFF2-40B4-BE49-F238E27FC236}">
                <a16:creationId xmlns:a16="http://schemas.microsoft.com/office/drawing/2014/main" xmlns="" id="{2CAD97F0-7725-2BC4-B901-EFA500A09040}"/>
              </a:ext>
            </a:extLst>
          </p:cNvPr>
          <p:cNvSpPr txBox="1">
            <a:spLocks noChangeArrowheads="1"/>
          </p:cNvSpPr>
          <p:nvPr/>
        </p:nvSpPr>
        <p:spPr bwMode="auto">
          <a:xfrm>
            <a:off x="2208212" y="515180"/>
            <a:ext cx="7775575" cy="3539430"/>
          </a:xfrm>
          <a:prstGeom prst="rect">
            <a:avLst/>
          </a:prstGeom>
          <a:noFill/>
          <a:ln w="9525">
            <a:noFill/>
            <a:miter lim="800000"/>
            <a:headEnd/>
            <a:tailEnd/>
          </a:ln>
        </p:spPr>
        <p:txBody>
          <a:bodyPr>
            <a:spAutoFit/>
          </a:bodyPr>
          <a:lstStyle/>
          <a:p>
            <a:pPr algn="ctr"/>
            <a:r>
              <a:rPr kumimoji="0" lang="en-GB" sz="5000" b="1" i="0" u="none" strike="noStrike" kern="1200" cap="none" spc="0" normalizeH="0" baseline="0" noProof="0" dirty="0">
                <a:ln>
                  <a:noFill/>
                </a:ln>
                <a:solidFill>
                  <a:srgbClr val="1084AA"/>
                </a:solidFill>
                <a:effectLst/>
                <a:uLnTx/>
                <a:uFillTx/>
                <a:latin typeface="Calibri Light" panose="020F0302020204030204"/>
                <a:ea typeface="+mj-ea"/>
                <a:cs typeface="+mj-cs"/>
              </a:rPr>
              <a:t>Paying Attention in a particular way:</a:t>
            </a:r>
            <a:endParaRPr kumimoji="0" lang="en-GB" sz="2000" b="1" i="0" u="none" strike="noStrike" kern="1200" cap="none" spc="0" normalizeH="0" baseline="0" noProof="0" dirty="0">
              <a:ln>
                <a:noFill/>
              </a:ln>
              <a:solidFill>
                <a:srgbClr val="51253A"/>
              </a:solidFill>
              <a:effectLst/>
              <a:uLnTx/>
              <a:uFillTx/>
              <a:latin typeface="Calibri" pitchFamily="34" charset="0"/>
              <a:ea typeface="+mj-ea"/>
              <a:cs typeface="+mj-cs"/>
            </a:endParaRPr>
          </a:p>
          <a:p>
            <a:pPr algn="ctr"/>
            <a:endParaRPr lang="en-GB" sz="4400" b="1" dirty="0">
              <a:solidFill>
                <a:srgbClr val="51253A"/>
              </a:solidFill>
              <a:latin typeface="Calibri" pitchFamily="34" charset="0"/>
            </a:endParaRPr>
          </a:p>
          <a:p>
            <a:pPr algn="ctr"/>
            <a:r>
              <a:rPr lang="en-GB" sz="4400" b="1" dirty="0">
                <a:solidFill>
                  <a:schemeClr val="accent1">
                    <a:lumMod val="75000"/>
                  </a:schemeClr>
                </a:solidFill>
                <a:latin typeface="Calibri" pitchFamily="34" charset="0"/>
              </a:rPr>
              <a:t>Without judgement</a:t>
            </a:r>
          </a:p>
          <a:p>
            <a:endParaRPr lang="en-GB" sz="3600" b="1" dirty="0">
              <a:solidFill>
                <a:srgbClr val="877F93"/>
              </a:solidFill>
              <a:latin typeface="Calibri" pitchFamily="34" charset="0"/>
            </a:endParaRPr>
          </a:p>
        </p:txBody>
      </p:sp>
      <p:pic>
        <p:nvPicPr>
          <p:cNvPr id="15" name="Picture 14">
            <a:extLst>
              <a:ext uri="{FF2B5EF4-FFF2-40B4-BE49-F238E27FC236}">
                <a16:creationId xmlns:a16="http://schemas.microsoft.com/office/drawing/2014/main" xmlns="" id="{6B67DF07-FA7E-5620-A246-3D53D2CFE4CA}"/>
              </a:ext>
            </a:extLst>
          </p:cNvPr>
          <p:cNvPicPr>
            <a:picLocks noChangeAspect="1"/>
          </p:cNvPicPr>
          <p:nvPr/>
        </p:nvPicPr>
        <p:blipFill>
          <a:blip r:embed="rId3"/>
          <a:stretch>
            <a:fillRect/>
          </a:stretch>
        </p:blipFill>
        <p:spPr>
          <a:xfrm>
            <a:off x="2944762" y="4321309"/>
            <a:ext cx="2847975" cy="1609725"/>
          </a:xfrm>
          <a:prstGeom prst="rect">
            <a:avLst/>
          </a:prstGeom>
        </p:spPr>
      </p:pic>
      <p:pic>
        <p:nvPicPr>
          <p:cNvPr id="16" name="Picture 15">
            <a:extLst>
              <a:ext uri="{FF2B5EF4-FFF2-40B4-BE49-F238E27FC236}">
                <a16:creationId xmlns:a16="http://schemas.microsoft.com/office/drawing/2014/main" xmlns="" id="{A46C4591-D9EE-184D-21A7-80D95FAA0AB3}"/>
              </a:ext>
            </a:extLst>
          </p:cNvPr>
          <p:cNvPicPr>
            <a:picLocks noChangeAspect="1"/>
          </p:cNvPicPr>
          <p:nvPr/>
        </p:nvPicPr>
        <p:blipFill>
          <a:blip r:embed="rId4"/>
          <a:stretch>
            <a:fillRect/>
          </a:stretch>
        </p:blipFill>
        <p:spPr>
          <a:xfrm>
            <a:off x="7104113" y="4054610"/>
            <a:ext cx="2143125" cy="2143125"/>
          </a:xfrm>
          <a:prstGeom prst="rect">
            <a:avLst/>
          </a:prstGeom>
        </p:spPr>
      </p:pic>
    </p:spTree>
    <p:extLst>
      <p:ext uri="{BB962C8B-B14F-4D97-AF65-F5344CB8AC3E}">
        <p14:creationId xmlns:p14="http://schemas.microsoft.com/office/powerpoint/2010/main" val="163979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3786"/>
            <a:ext cx="8881336" cy="1320800"/>
          </a:xfrm>
        </p:spPr>
        <p:txBody>
          <a:bodyPr>
            <a:normAutofit fontScale="90000"/>
          </a:bodyPr>
          <a:lstStyle/>
          <a:p>
            <a:r>
              <a:rPr lang="en-GB" sz="4400" b="1" dirty="0">
                <a:cs typeface="Calibri"/>
              </a:rPr>
              <a:t>Empirical benefits of Mindfulness? </a:t>
            </a:r>
            <a:br>
              <a:rPr lang="en-GB" sz="4400" b="1" dirty="0">
                <a:cs typeface="Calibri"/>
              </a:rPr>
            </a:br>
            <a:r>
              <a:rPr lang="en-GB" sz="4400" b="1" dirty="0">
                <a:cs typeface="Calibri"/>
              </a:rPr>
              <a:t>…too many to get on this slide!</a:t>
            </a:r>
            <a:endParaRPr lang="en-GB" b="1" dirty="0"/>
          </a:p>
        </p:txBody>
      </p:sp>
      <p:sp>
        <p:nvSpPr>
          <p:cNvPr id="3" name="Content Placeholder 2"/>
          <p:cNvSpPr>
            <a:spLocks noGrp="1"/>
          </p:cNvSpPr>
          <p:nvPr>
            <p:ph idx="1"/>
          </p:nvPr>
        </p:nvSpPr>
        <p:spPr>
          <a:xfrm>
            <a:off x="838200" y="1931951"/>
            <a:ext cx="10515600" cy="4351338"/>
          </a:xfrm>
        </p:spPr>
        <p:txBody>
          <a:bodyPr>
            <a:normAutofit fontScale="92500" lnSpcReduction="20000"/>
          </a:bodyPr>
          <a:lstStyle/>
          <a:p>
            <a:pPr>
              <a:lnSpc>
                <a:spcPct val="100000"/>
              </a:lnSpc>
              <a:spcBef>
                <a:spcPts val="1800"/>
              </a:spcBef>
              <a:buFont typeface="Arial" panose="020B0604020202020204" pitchFamily="34" charset="0"/>
              <a:buChar char="•"/>
            </a:pPr>
            <a:r>
              <a:rPr lang="en-GB" sz="2800" dirty="0">
                <a:latin typeface="Arial"/>
                <a:cs typeface="Arial"/>
              </a:rPr>
              <a:t>Reduces stress,</a:t>
            </a:r>
          </a:p>
          <a:p>
            <a:pPr>
              <a:lnSpc>
                <a:spcPct val="100000"/>
              </a:lnSpc>
              <a:spcBef>
                <a:spcPts val="1800"/>
              </a:spcBef>
              <a:buFont typeface="Arial" panose="020B0604020202020204" pitchFamily="34" charset="0"/>
              <a:buChar char="•"/>
            </a:pPr>
            <a:r>
              <a:rPr lang="en-GB" sz="2800" dirty="0">
                <a:latin typeface="Arial"/>
                <a:cs typeface="Arial"/>
              </a:rPr>
              <a:t>Improves working memory and focus,</a:t>
            </a:r>
          </a:p>
          <a:p>
            <a:pPr>
              <a:lnSpc>
                <a:spcPct val="100000"/>
              </a:lnSpc>
              <a:spcBef>
                <a:spcPts val="1800"/>
              </a:spcBef>
              <a:buFont typeface="Arial" panose="020B0604020202020204" pitchFamily="34" charset="0"/>
              <a:buChar char="•"/>
            </a:pPr>
            <a:r>
              <a:rPr lang="en-GB" sz="2800" dirty="0">
                <a:latin typeface="Arial"/>
                <a:cs typeface="Arial"/>
              </a:rPr>
              <a:t>Reduces our emotional reactivity,</a:t>
            </a:r>
          </a:p>
          <a:p>
            <a:pPr>
              <a:lnSpc>
                <a:spcPct val="100000"/>
              </a:lnSpc>
              <a:spcBef>
                <a:spcPts val="1800"/>
              </a:spcBef>
              <a:buFont typeface="Arial" panose="020B0604020202020204" pitchFamily="34" charset="0"/>
              <a:buChar char="•"/>
            </a:pPr>
            <a:r>
              <a:rPr lang="en-GB" sz="2800" dirty="0">
                <a:latin typeface="Arial"/>
                <a:cs typeface="Arial"/>
              </a:rPr>
              <a:t>Reduces overthinking,</a:t>
            </a:r>
          </a:p>
          <a:p>
            <a:pPr>
              <a:lnSpc>
                <a:spcPct val="100000"/>
              </a:lnSpc>
              <a:spcBef>
                <a:spcPts val="1800"/>
              </a:spcBef>
              <a:buFont typeface="Arial" panose="020B0604020202020204" pitchFamily="34" charset="0"/>
              <a:buChar char="•"/>
            </a:pPr>
            <a:r>
              <a:rPr lang="en-GB" sz="2800" dirty="0">
                <a:latin typeface="Arial"/>
                <a:cs typeface="Arial"/>
              </a:rPr>
              <a:t>Improves flexibility in our thinking,</a:t>
            </a:r>
          </a:p>
          <a:p>
            <a:pPr>
              <a:lnSpc>
                <a:spcPct val="100000"/>
              </a:lnSpc>
              <a:spcBef>
                <a:spcPts val="1800"/>
              </a:spcBef>
              <a:buFont typeface="Arial" panose="020B0604020202020204" pitchFamily="34" charset="0"/>
              <a:buChar char="•"/>
            </a:pPr>
            <a:r>
              <a:rPr lang="en-GB" sz="2800" dirty="0">
                <a:latin typeface="Arial"/>
                <a:cs typeface="Arial"/>
              </a:rPr>
              <a:t>Help us with self insight,</a:t>
            </a:r>
          </a:p>
          <a:p>
            <a:pPr>
              <a:lnSpc>
                <a:spcPct val="100000"/>
              </a:lnSpc>
              <a:spcBef>
                <a:spcPts val="1800"/>
              </a:spcBef>
              <a:buFont typeface="Arial" panose="020B0604020202020204" pitchFamily="34" charset="0"/>
              <a:buChar char="•"/>
            </a:pPr>
            <a:r>
              <a:rPr lang="en-GB" sz="2800" dirty="0">
                <a:latin typeface="Arial"/>
                <a:cs typeface="Arial"/>
              </a:rPr>
              <a:t>Increased immune functioning,</a:t>
            </a:r>
          </a:p>
          <a:p>
            <a:pPr>
              <a:lnSpc>
                <a:spcPct val="100000"/>
              </a:lnSpc>
              <a:spcBef>
                <a:spcPts val="1800"/>
              </a:spcBef>
              <a:buFont typeface="Arial" panose="020B0604020202020204" pitchFamily="34" charset="0"/>
              <a:buChar char="•"/>
            </a:pPr>
            <a:r>
              <a:rPr lang="en-GB" sz="2800" dirty="0">
                <a:latin typeface="Arial"/>
                <a:cs typeface="Arial"/>
              </a:rPr>
              <a:t>Increased productivity &amp; effectiveness.</a:t>
            </a:r>
          </a:p>
        </p:txBody>
      </p:sp>
    </p:spTree>
    <p:extLst>
      <p:ext uri="{BB962C8B-B14F-4D97-AF65-F5344CB8AC3E}">
        <p14:creationId xmlns:p14="http://schemas.microsoft.com/office/powerpoint/2010/main" val="332505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0CAED-E8D0-5312-3A48-1F269C89C4EA}"/>
              </a:ext>
            </a:extLst>
          </p:cNvPr>
          <p:cNvSpPr>
            <a:spLocks noGrp="1"/>
          </p:cNvSpPr>
          <p:nvPr>
            <p:ph type="title"/>
          </p:nvPr>
        </p:nvSpPr>
        <p:spPr>
          <a:xfrm>
            <a:off x="989400" y="395289"/>
            <a:ext cx="10213200" cy="1112836"/>
          </a:xfrm>
        </p:spPr>
        <p:txBody>
          <a:bodyPr>
            <a:normAutofit/>
          </a:bodyPr>
          <a:lstStyle/>
          <a:p>
            <a:r>
              <a:rPr lang="en-GB" b="1" dirty="0"/>
              <a:t>How can mindfulness help us to manage work stress?</a:t>
            </a:r>
          </a:p>
        </p:txBody>
      </p:sp>
      <p:sp>
        <p:nvSpPr>
          <p:cNvPr id="3" name="Content Placeholder 2">
            <a:extLst>
              <a:ext uri="{FF2B5EF4-FFF2-40B4-BE49-F238E27FC236}">
                <a16:creationId xmlns:a16="http://schemas.microsoft.com/office/drawing/2014/main" xmlns="" id="{67B212B6-54EB-5639-972F-4ACA762D2B9F}"/>
              </a:ext>
            </a:extLst>
          </p:cNvPr>
          <p:cNvSpPr txBox="1">
            <a:spLocks/>
          </p:cNvSpPr>
          <p:nvPr/>
        </p:nvSpPr>
        <p:spPr>
          <a:xfrm>
            <a:off x="838200" y="1942583"/>
            <a:ext cx="10515600" cy="4351338"/>
          </a:xfrm>
          <a:prstGeom prst="rect">
            <a:avLst/>
          </a:prstGeom>
        </p:spPr>
        <p:txBody>
          <a:bodyPr>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800"/>
              </a:spcBef>
              <a:buFont typeface="Arial" panose="020B0604020202020204" pitchFamily="34" charset="0"/>
              <a:buChar char="•"/>
            </a:pPr>
            <a:r>
              <a:rPr lang="en-GB" sz="2800"/>
              <a:t>It slows us down,</a:t>
            </a:r>
          </a:p>
          <a:p>
            <a:pPr>
              <a:lnSpc>
                <a:spcPct val="100000"/>
              </a:lnSpc>
              <a:spcBef>
                <a:spcPts val="1800"/>
              </a:spcBef>
              <a:buFont typeface="Arial" panose="020B0604020202020204" pitchFamily="34" charset="0"/>
              <a:buChar char="•"/>
            </a:pPr>
            <a:r>
              <a:rPr lang="en-GB" sz="2800"/>
              <a:t>It allows us to take a step back and notice what’s happening around us,</a:t>
            </a:r>
          </a:p>
          <a:p>
            <a:pPr>
              <a:lnSpc>
                <a:spcPct val="100000"/>
              </a:lnSpc>
              <a:spcBef>
                <a:spcPts val="1800"/>
              </a:spcBef>
              <a:buFont typeface="Arial" panose="020B0604020202020204" pitchFamily="34" charset="0"/>
              <a:buChar char="•"/>
            </a:pPr>
            <a:r>
              <a:rPr lang="en-GB" sz="2800"/>
              <a:t>It creates a moment between a situation and our reaction – it buys us time,</a:t>
            </a:r>
          </a:p>
          <a:p>
            <a:pPr>
              <a:lnSpc>
                <a:spcPct val="100000"/>
              </a:lnSpc>
              <a:spcBef>
                <a:spcPts val="1800"/>
              </a:spcBef>
              <a:buFont typeface="Arial" panose="020B0604020202020204" pitchFamily="34" charset="0"/>
              <a:buChar char="•"/>
            </a:pPr>
            <a:r>
              <a:rPr lang="en-GB" sz="2800"/>
              <a:t>It gives us an opportunity to consider our response.</a:t>
            </a:r>
            <a:endParaRPr lang="en-GB" sz="2800" dirty="0"/>
          </a:p>
        </p:txBody>
      </p:sp>
      <p:sp>
        <p:nvSpPr>
          <p:cNvPr id="4" name="AutoShape 2" descr="https://ukc-powerpoint.officeapps.live.com/pods/GetClipboardImage.ashx?Id=a6e12dde-9b2c-4f69-b42e-33d0efe8ac02&amp;DC=GUK3&amp;pkey=8a1fbf01-aad2-467e-ab2b-4099a74d1465&amp;wdwaccluster=GUK3">
            <a:extLst>
              <a:ext uri="{FF2B5EF4-FFF2-40B4-BE49-F238E27FC236}">
                <a16:creationId xmlns:a16="http://schemas.microsoft.com/office/drawing/2014/main" xmlns="" id="{57A6F822-44E7-B3C6-84F5-A28B25CB3B93}"/>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64821043"/>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7ae844-0722-4244-a2b7-f258e874114e" xsi:nil="true"/>
    <MediaServiceKeyPoints xmlns="c758d3d0-a24e-4332-a620-54f6f219f010" xsi:nil="true"/>
    <lcf76f155ced4ddcb4097134ff3c332f xmlns="c758d3d0-a24e-4332-a620-54f6f219f01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33D2EC21317D409E8552C8E146323E" ma:contentTypeVersion="15" ma:contentTypeDescription="Create a new document." ma:contentTypeScope="" ma:versionID="122032b459df3922961ca5f852c33ab5">
  <xsd:schema xmlns:xsd="http://www.w3.org/2001/XMLSchema" xmlns:xs="http://www.w3.org/2001/XMLSchema" xmlns:p="http://schemas.microsoft.com/office/2006/metadata/properties" xmlns:ns2="c758d3d0-a24e-4332-a620-54f6f219f010" xmlns:ns3="8c7ae844-0722-4244-a2b7-f258e874114e" targetNamespace="http://schemas.microsoft.com/office/2006/metadata/properties" ma:root="true" ma:fieldsID="9276090a711200676abfc5269c8c7c29" ns2:_="" ns3:_="">
    <xsd:import namespace="c758d3d0-a24e-4332-a620-54f6f219f010"/>
    <xsd:import namespace="8c7ae844-0722-4244-a2b7-f258e87411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8d3d0-a24e-4332-a620-54f6f219f0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7ae844-0722-4244-a2b7-f258e87411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38acd6f-ff7a-4012-abb1-558241365444}" ma:internalName="TaxCatchAll" ma:showField="CatchAllData" ma:web="8c7ae844-0722-4244-a2b7-f258e874114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74A8BD-7470-4767-A78C-01B8DE47DE70}">
  <ds:schemaRef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c758d3d0-a24e-4332-a620-54f6f219f010"/>
    <ds:schemaRef ds:uri="http://schemas.microsoft.com/office/2006/documentManagement/types"/>
    <ds:schemaRef ds:uri="8c7ae844-0722-4244-a2b7-f258e874114e"/>
    <ds:schemaRef ds:uri="http://www.w3.org/XML/1998/namespace"/>
    <ds:schemaRef ds:uri="http://purl.org/dc/dcmitype/"/>
  </ds:schemaRefs>
</ds:datastoreItem>
</file>

<file path=customXml/itemProps2.xml><?xml version="1.0" encoding="utf-8"?>
<ds:datastoreItem xmlns:ds="http://schemas.openxmlformats.org/officeDocument/2006/customXml" ds:itemID="{0495F988-2BD7-4762-A0C1-366B028F3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8d3d0-a24e-4332-a620-54f6f219f010"/>
    <ds:schemaRef ds:uri="8c7ae844-0722-4244-a2b7-f258e87411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B9D788-52D8-46C3-92EC-553D7E4077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_FrostyVTI</Template>
  <TotalTime>0</TotalTime>
  <Words>1132</Words>
  <Application>Microsoft Office PowerPoint</Application>
  <PresentationFormat>Widescreen</PresentationFormat>
  <Paragraphs>186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 LT Pro</vt:lpstr>
      <vt:lpstr>Calibri</vt:lpstr>
      <vt:lpstr>Calibri Light</vt:lpstr>
      <vt:lpstr>Goudy Old Style</vt:lpstr>
      <vt:lpstr>Wingdings</vt:lpstr>
      <vt:lpstr>FrostyVTI</vt:lpstr>
      <vt:lpstr>Tiny Mindfulness Habits</vt:lpstr>
      <vt:lpstr>PowerPoint Presentation</vt:lpstr>
      <vt:lpstr>Overview of three sessions</vt:lpstr>
      <vt:lpstr>First bit of practice</vt:lpstr>
      <vt:lpstr>Reflections on why we are here?</vt:lpstr>
      <vt:lpstr>What is Mindfulness? </vt:lpstr>
      <vt:lpstr>PowerPoint Presentation</vt:lpstr>
      <vt:lpstr>Empirical benefits of Mindfulness?  …too many to get on this slide!</vt:lpstr>
      <vt:lpstr>How can mindfulness help us to manage work stress?</vt:lpstr>
      <vt:lpstr>Common examples of not being mindful?</vt:lpstr>
      <vt:lpstr>Another practice</vt:lpstr>
      <vt:lpstr>How was your day?</vt:lpstr>
      <vt:lpstr>One solution is… bringing on board some tiny habits </vt:lpstr>
      <vt:lpstr>Tiny can be mighty</vt:lpstr>
      <vt:lpstr>A ‘tiny habit’ is behaviour that…</vt:lpstr>
      <vt:lpstr>Tiny habits – Fogg model</vt:lpstr>
      <vt:lpstr>Ideas for tiny mindfulness habits</vt:lpstr>
      <vt:lpstr>Examples of how to anchor tiny mindfulness habits</vt:lpstr>
      <vt:lpstr>Practice</vt:lpstr>
      <vt:lpstr>Suggestions for between session work….</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Mindfulness Habits</dc:title>
  <dc:creator/>
  <cp:lastModifiedBy/>
  <cp:revision>12</cp:revision>
  <dcterms:created xsi:type="dcterms:W3CDTF">2021-04-27T12:12:06Z</dcterms:created>
  <dcterms:modified xsi:type="dcterms:W3CDTF">2024-02-25T23:57:53Z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0x0101008633D2EC21317D409E8552C8E146323E</vt:lpwstr>
  </property>
  <property fmtid="{D5CDD505-2E9C-101B-9397-08002B2CF9AE}" pid="3" name="MediaServiceImageTags">
    <vt:lpwstr/>
  </property>
</Properties>
</file>